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4"/>
  </p:notesMasterIdLst>
  <p:sldIdLst>
    <p:sldId id="256" r:id="rId2"/>
    <p:sldId id="263" r:id="rId3"/>
    <p:sldId id="257" r:id="rId4"/>
    <p:sldId id="280" r:id="rId5"/>
    <p:sldId id="281" r:id="rId6"/>
    <p:sldId id="271" r:id="rId7"/>
    <p:sldId id="266" r:id="rId8"/>
    <p:sldId id="262" r:id="rId9"/>
    <p:sldId id="259" r:id="rId10"/>
    <p:sldId id="264" r:id="rId11"/>
    <p:sldId id="269" r:id="rId12"/>
    <p:sldId id="283" r:id="rId13"/>
    <p:sldId id="282" r:id="rId14"/>
    <p:sldId id="277" r:id="rId15"/>
    <p:sldId id="265" r:id="rId16"/>
    <p:sldId id="261" r:id="rId17"/>
    <p:sldId id="268" r:id="rId18"/>
    <p:sldId id="267" r:id="rId19"/>
    <p:sldId id="274" r:id="rId20"/>
    <p:sldId id="273" r:id="rId21"/>
    <p:sldId id="285" r:id="rId22"/>
    <p:sldId id="25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54E"/>
    <a:srgbClr val="FCE63B"/>
    <a:srgbClr val="FEC8B6"/>
    <a:srgbClr val="BC3754"/>
    <a:srgbClr val="435D77"/>
    <a:srgbClr val="F8BBC8"/>
    <a:srgbClr val="DB0F41"/>
    <a:srgbClr val="FFFBD3"/>
    <a:srgbClr val="FF00FF"/>
    <a:srgbClr val="FEF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8DD401-7FD5-98A7-6B7C-D5AB7E8C0874}" v="662" dt="2024-12-03T00:27:38.3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F08FDE-5537-4B95-8867-59E3406D7298}" type="doc">
      <dgm:prSet loTypeId="urn:microsoft.com/office/officeart/2005/8/layout/hList1" loCatId="" qsTypeId="urn:microsoft.com/office/officeart/2005/8/quickstyle/3d3" qsCatId="3D" csTypeId="urn:microsoft.com/office/officeart/2005/8/colors/colorful5" csCatId="colorful" phldr="1"/>
      <dgm:spPr/>
      <dgm:t>
        <a:bodyPr/>
        <a:lstStyle/>
        <a:p>
          <a:endParaRPr lang="en-US"/>
        </a:p>
      </dgm:t>
    </dgm:pt>
    <dgm:pt modelId="{3507DE2F-AFFC-4AD1-BF26-45CFF4157FE7}">
      <dgm:prSet custT="1"/>
      <dgm:spPr/>
      <dgm:t>
        <a:bodyPr/>
        <a:lstStyle/>
        <a:p>
          <a:r>
            <a:rPr lang="en-US" sz="2000" b="1"/>
            <a:t>TPS Budget &amp; Bike Theft Data Collection:</a:t>
          </a:r>
        </a:p>
      </dgm:t>
    </dgm:pt>
    <dgm:pt modelId="{2F1E7B82-4A33-4C1D-A6A3-B8C18175FD03}" type="parTrans" cxnId="{E9F18C84-B8A3-414C-B55A-628DD3FF0FCD}">
      <dgm:prSet/>
      <dgm:spPr/>
      <dgm:t>
        <a:bodyPr/>
        <a:lstStyle/>
        <a:p>
          <a:endParaRPr lang="en-US"/>
        </a:p>
      </dgm:t>
    </dgm:pt>
    <dgm:pt modelId="{FE41ACFD-FB94-44C0-B656-DF7F35D3A8D0}" type="sibTrans" cxnId="{E9F18C84-B8A3-414C-B55A-628DD3FF0FCD}">
      <dgm:prSet/>
      <dgm:spPr/>
      <dgm:t>
        <a:bodyPr/>
        <a:lstStyle/>
        <a:p>
          <a:endParaRPr lang="en-US"/>
        </a:p>
      </dgm:t>
    </dgm:pt>
    <dgm:pt modelId="{04611BEA-4AA9-4D9C-9042-784E82FFA1FF}">
      <dgm:prSet/>
      <dgm:spPr/>
      <dgm:t>
        <a:bodyPr/>
        <a:lstStyle/>
        <a:p>
          <a:r>
            <a:rPr lang="en-US"/>
            <a:t>Accessed the TPS open data from TPS website</a:t>
          </a:r>
        </a:p>
      </dgm:t>
    </dgm:pt>
    <dgm:pt modelId="{D59D8C7B-C605-426F-A0EA-00563F0E2C34}" type="parTrans" cxnId="{9CFD1A84-D789-4A0E-A567-DF2B82DC022D}">
      <dgm:prSet/>
      <dgm:spPr/>
      <dgm:t>
        <a:bodyPr/>
        <a:lstStyle/>
        <a:p>
          <a:endParaRPr lang="en-US"/>
        </a:p>
      </dgm:t>
    </dgm:pt>
    <dgm:pt modelId="{348EC590-6AAF-48DC-A90D-0E953E4C324F}" type="sibTrans" cxnId="{9CFD1A84-D789-4A0E-A567-DF2B82DC022D}">
      <dgm:prSet/>
      <dgm:spPr/>
      <dgm:t>
        <a:bodyPr/>
        <a:lstStyle/>
        <a:p>
          <a:endParaRPr lang="en-US"/>
        </a:p>
      </dgm:t>
    </dgm:pt>
    <dgm:pt modelId="{E61CFC4F-778B-4D57-A588-C7F901E20132}">
      <dgm:prSet/>
      <dgm:spPr/>
      <dgm:t>
        <a:bodyPr/>
        <a:lstStyle/>
        <a:p>
          <a:r>
            <a:rPr lang="en-US"/>
            <a:t>Performed EDA on different relationships such as Number of Theft VS Neighborhoods, Number of Theft VS TOD, Number of Theft VS Month etc..</a:t>
          </a:r>
        </a:p>
      </dgm:t>
    </dgm:pt>
    <dgm:pt modelId="{110F4D08-F2B0-4C7B-9ADB-8DDCB3EFB8C2}" type="parTrans" cxnId="{9804A353-38CC-4336-A18D-797E9A3C8755}">
      <dgm:prSet/>
      <dgm:spPr/>
      <dgm:t>
        <a:bodyPr/>
        <a:lstStyle/>
        <a:p>
          <a:endParaRPr lang="en-US"/>
        </a:p>
      </dgm:t>
    </dgm:pt>
    <dgm:pt modelId="{2E455DED-CE0C-49EA-8A8A-81035DAC3640}" type="sibTrans" cxnId="{9804A353-38CC-4336-A18D-797E9A3C8755}">
      <dgm:prSet/>
      <dgm:spPr/>
      <dgm:t>
        <a:bodyPr/>
        <a:lstStyle/>
        <a:p>
          <a:endParaRPr lang="en-US"/>
        </a:p>
      </dgm:t>
    </dgm:pt>
    <dgm:pt modelId="{1E89C3BC-DA6D-413F-8FA8-44DBB6D8B72D}">
      <dgm:prSet/>
      <dgm:spPr/>
      <dgm:t>
        <a:bodyPr/>
        <a:lstStyle/>
        <a:p>
          <a:r>
            <a:rPr lang="en-US"/>
            <a:t>The Budget Dataset was cleaned to exclude any revenue values – and analysis was performed only on 'Community Safety Command'</a:t>
          </a:r>
        </a:p>
      </dgm:t>
    </dgm:pt>
    <dgm:pt modelId="{1AEF8BF4-0358-40C6-AFFC-0C7530477479}" type="parTrans" cxnId="{6109FB5E-7B69-450D-BFB3-5D559E60DABF}">
      <dgm:prSet/>
      <dgm:spPr/>
      <dgm:t>
        <a:bodyPr/>
        <a:lstStyle/>
        <a:p>
          <a:endParaRPr lang="en-US"/>
        </a:p>
      </dgm:t>
    </dgm:pt>
    <dgm:pt modelId="{B9B3569E-09F0-436F-8D00-3F77920CD997}" type="sibTrans" cxnId="{6109FB5E-7B69-450D-BFB3-5D559E60DABF}">
      <dgm:prSet/>
      <dgm:spPr/>
      <dgm:t>
        <a:bodyPr/>
        <a:lstStyle/>
        <a:p>
          <a:endParaRPr lang="en-US"/>
        </a:p>
      </dgm:t>
    </dgm:pt>
    <dgm:pt modelId="{E2C2F12E-7A0D-4BB8-8BE7-ABCA5ED55C8F}">
      <dgm:prSet custT="1"/>
      <dgm:spPr/>
      <dgm:t>
        <a:bodyPr/>
        <a:lstStyle/>
        <a:p>
          <a:r>
            <a:rPr lang="en-US" sz="2000" b="1"/>
            <a:t>City of Toronto Shelter &amp; Neighbourhood Data Collection:</a:t>
          </a:r>
        </a:p>
      </dgm:t>
    </dgm:pt>
    <dgm:pt modelId="{9BBAEDA4-90C1-40C3-AABB-E4225017297D}" type="parTrans" cxnId="{EF766287-63C3-4682-9562-61B42CAF71C4}">
      <dgm:prSet/>
      <dgm:spPr/>
      <dgm:t>
        <a:bodyPr/>
        <a:lstStyle/>
        <a:p>
          <a:endParaRPr lang="en-US"/>
        </a:p>
      </dgm:t>
    </dgm:pt>
    <dgm:pt modelId="{58031768-D7DA-4389-8D26-D6960F4F8EFB}" type="sibTrans" cxnId="{EF766287-63C3-4682-9562-61B42CAF71C4}">
      <dgm:prSet/>
      <dgm:spPr/>
      <dgm:t>
        <a:bodyPr/>
        <a:lstStyle/>
        <a:p>
          <a:endParaRPr lang="en-US"/>
        </a:p>
      </dgm:t>
    </dgm:pt>
    <dgm:pt modelId="{F44BCD74-0B15-4B00-A18E-29B330F42B8D}">
      <dgm:prSet/>
      <dgm:spPr/>
      <dgm:t>
        <a:bodyPr/>
        <a:lstStyle/>
        <a:p>
          <a:r>
            <a:rPr lang="en-US"/>
            <a:t>Accessed the City of Toronto open data from City of Toronto website</a:t>
          </a:r>
        </a:p>
      </dgm:t>
    </dgm:pt>
    <dgm:pt modelId="{28913BDA-9E29-4EE3-BD5C-D33268E28D8A}" type="parTrans" cxnId="{6B9A8E14-3B5E-4510-AB06-B0B723BA58CF}">
      <dgm:prSet/>
      <dgm:spPr/>
      <dgm:t>
        <a:bodyPr/>
        <a:lstStyle/>
        <a:p>
          <a:endParaRPr lang="en-US"/>
        </a:p>
      </dgm:t>
    </dgm:pt>
    <dgm:pt modelId="{C5F6F649-2670-4287-872A-B8B4CF148FD8}" type="sibTrans" cxnId="{6B9A8E14-3B5E-4510-AB06-B0B723BA58CF}">
      <dgm:prSet/>
      <dgm:spPr/>
      <dgm:t>
        <a:bodyPr/>
        <a:lstStyle/>
        <a:p>
          <a:endParaRPr lang="en-US"/>
        </a:p>
      </dgm:t>
    </dgm:pt>
    <dgm:pt modelId="{90D5DACE-AEC3-443B-8B73-160E01BA92E9}">
      <dgm:prSet/>
      <dgm:spPr/>
      <dgm:t>
        <a:bodyPr/>
        <a:lstStyle/>
        <a:p>
          <a:r>
            <a:rPr lang="en-US"/>
            <a:t>Performed data cleaning and selection. Grouped key metrics (Shelter usage rate, neighbourhood income, neighbourhood popular commuting methods) to support EDA of Bike Theft relationships. </a:t>
          </a:r>
        </a:p>
      </dgm:t>
    </dgm:pt>
    <dgm:pt modelId="{1CFEEBB9-7301-4245-8DE1-3B5FECC53740}" type="parTrans" cxnId="{09F05D55-B6CC-4C4F-A1C9-1221A8DAD2AB}">
      <dgm:prSet/>
      <dgm:spPr/>
      <dgm:t>
        <a:bodyPr/>
        <a:lstStyle/>
        <a:p>
          <a:endParaRPr lang="en-US"/>
        </a:p>
      </dgm:t>
    </dgm:pt>
    <dgm:pt modelId="{5484C42C-148A-4EA4-9486-FBC10E94061F}" type="sibTrans" cxnId="{09F05D55-B6CC-4C4F-A1C9-1221A8DAD2AB}">
      <dgm:prSet/>
      <dgm:spPr/>
      <dgm:t>
        <a:bodyPr/>
        <a:lstStyle/>
        <a:p>
          <a:endParaRPr lang="en-US"/>
        </a:p>
      </dgm:t>
    </dgm:pt>
    <dgm:pt modelId="{BB711ACB-AE0C-4F70-8312-B6BA3CA2BE1C}">
      <dgm:prSet/>
      <dgm:spPr/>
      <dgm:t>
        <a:bodyPr/>
        <a:lstStyle/>
        <a:p>
          <a:r>
            <a:rPr lang="en-US"/>
            <a:t>Point coordinates and Multipolygon coordinates used to create a Folium plot </a:t>
          </a:r>
        </a:p>
      </dgm:t>
    </dgm:pt>
    <dgm:pt modelId="{D8EFD84A-C64A-4B15-BB86-79841CC1E009}" type="parTrans" cxnId="{BED64A84-644E-45DB-B13D-77EA9C4E76CA}">
      <dgm:prSet/>
      <dgm:spPr/>
      <dgm:t>
        <a:bodyPr/>
        <a:lstStyle/>
        <a:p>
          <a:endParaRPr lang="en-US"/>
        </a:p>
      </dgm:t>
    </dgm:pt>
    <dgm:pt modelId="{D0E37E84-458C-4FD3-B961-7B05DF25A7FD}" type="sibTrans" cxnId="{BED64A84-644E-45DB-B13D-77EA9C4E76CA}">
      <dgm:prSet/>
      <dgm:spPr/>
      <dgm:t>
        <a:bodyPr/>
        <a:lstStyle/>
        <a:p>
          <a:endParaRPr lang="en-US"/>
        </a:p>
      </dgm:t>
    </dgm:pt>
    <dgm:pt modelId="{BCCA61A4-0FE5-454D-992C-A053431FCBF0}" type="pres">
      <dgm:prSet presAssocID="{66F08FDE-5537-4B95-8867-59E3406D7298}" presName="Name0" presStyleCnt="0">
        <dgm:presLayoutVars>
          <dgm:dir/>
          <dgm:animLvl val="lvl"/>
          <dgm:resizeHandles val="exact"/>
        </dgm:presLayoutVars>
      </dgm:prSet>
      <dgm:spPr/>
    </dgm:pt>
    <dgm:pt modelId="{CED26E6D-0CF3-D94D-9452-A49742EAA45F}" type="pres">
      <dgm:prSet presAssocID="{3507DE2F-AFFC-4AD1-BF26-45CFF4157FE7}" presName="composite" presStyleCnt="0"/>
      <dgm:spPr/>
    </dgm:pt>
    <dgm:pt modelId="{56F828F8-392B-0F4B-A936-D4393439AC8E}" type="pres">
      <dgm:prSet presAssocID="{3507DE2F-AFFC-4AD1-BF26-45CFF4157FE7}" presName="parTx" presStyleLbl="alignNode1" presStyleIdx="0" presStyleCnt="2">
        <dgm:presLayoutVars>
          <dgm:chMax val="0"/>
          <dgm:chPref val="0"/>
          <dgm:bulletEnabled val="1"/>
        </dgm:presLayoutVars>
      </dgm:prSet>
      <dgm:spPr/>
    </dgm:pt>
    <dgm:pt modelId="{E25C81ED-2CF5-0C45-91D4-940DCC86FA6D}" type="pres">
      <dgm:prSet presAssocID="{3507DE2F-AFFC-4AD1-BF26-45CFF4157FE7}" presName="desTx" presStyleLbl="alignAccFollowNode1" presStyleIdx="0" presStyleCnt="2">
        <dgm:presLayoutVars>
          <dgm:bulletEnabled val="1"/>
        </dgm:presLayoutVars>
      </dgm:prSet>
      <dgm:spPr/>
    </dgm:pt>
    <dgm:pt modelId="{2082F212-FB92-9641-9B15-FDF193614D29}" type="pres">
      <dgm:prSet presAssocID="{FE41ACFD-FB94-44C0-B656-DF7F35D3A8D0}" presName="space" presStyleCnt="0"/>
      <dgm:spPr/>
    </dgm:pt>
    <dgm:pt modelId="{67BE6809-AECF-D140-9207-B2C411683CAA}" type="pres">
      <dgm:prSet presAssocID="{E2C2F12E-7A0D-4BB8-8BE7-ABCA5ED55C8F}" presName="composite" presStyleCnt="0"/>
      <dgm:spPr/>
    </dgm:pt>
    <dgm:pt modelId="{06DCF3F8-A92D-D84A-B61C-3E5276D5304B}" type="pres">
      <dgm:prSet presAssocID="{E2C2F12E-7A0D-4BB8-8BE7-ABCA5ED55C8F}" presName="parTx" presStyleLbl="alignNode1" presStyleIdx="1" presStyleCnt="2">
        <dgm:presLayoutVars>
          <dgm:chMax val="0"/>
          <dgm:chPref val="0"/>
          <dgm:bulletEnabled val="1"/>
        </dgm:presLayoutVars>
      </dgm:prSet>
      <dgm:spPr/>
    </dgm:pt>
    <dgm:pt modelId="{08FA24CE-B8D3-B148-9D68-78BE494363BD}" type="pres">
      <dgm:prSet presAssocID="{E2C2F12E-7A0D-4BB8-8BE7-ABCA5ED55C8F}" presName="desTx" presStyleLbl="alignAccFollowNode1" presStyleIdx="1" presStyleCnt="2">
        <dgm:presLayoutVars>
          <dgm:bulletEnabled val="1"/>
        </dgm:presLayoutVars>
      </dgm:prSet>
      <dgm:spPr/>
    </dgm:pt>
  </dgm:ptLst>
  <dgm:cxnLst>
    <dgm:cxn modelId="{6B9A8E14-3B5E-4510-AB06-B0B723BA58CF}" srcId="{E2C2F12E-7A0D-4BB8-8BE7-ABCA5ED55C8F}" destId="{F44BCD74-0B15-4B00-A18E-29B330F42B8D}" srcOrd="0" destOrd="0" parTransId="{28913BDA-9E29-4EE3-BD5C-D33268E28D8A}" sibTransId="{C5F6F649-2670-4287-872A-B8B4CF148FD8}"/>
    <dgm:cxn modelId="{D939E71C-6B9A-4726-AD36-106AF8B15B51}" type="presOf" srcId="{04611BEA-4AA9-4D9C-9042-784E82FFA1FF}" destId="{E25C81ED-2CF5-0C45-91D4-940DCC86FA6D}" srcOrd="0" destOrd="0" presId="urn:microsoft.com/office/officeart/2005/8/layout/hList1"/>
    <dgm:cxn modelId="{1D566F23-5740-4B2A-8CA3-A1A9E5992A1C}" type="presOf" srcId="{E61CFC4F-778B-4D57-A588-C7F901E20132}" destId="{E25C81ED-2CF5-0C45-91D4-940DCC86FA6D}" srcOrd="0" destOrd="1" presId="urn:microsoft.com/office/officeart/2005/8/layout/hList1"/>
    <dgm:cxn modelId="{6109FB5E-7B69-450D-BFB3-5D559E60DABF}" srcId="{3507DE2F-AFFC-4AD1-BF26-45CFF4157FE7}" destId="{1E89C3BC-DA6D-413F-8FA8-44DBB6D8B72D}" srcOrd="2" destOrd="0" parTransId="{1AEF8BF4-0358-40C6-AFFC-0C7530477479}" sibTransId="{B9B3569E-09F0-436F-8D00-3F77920CD997}"/>
    <dgm:cxn modelId="{88A23168-7FB6-4ECB-A24F-83D153609B14}" type="presOf" srcId="{BB711ACB-AE0C-4F70-8312-B6BA3CA2BE1C}" destId="{08FA24CE-B8D3-B148-9D68-78BE494363BD}" srcOrd="0" destOrd="2" presId="urn:microsoft.com/office/officeart/2005/8/layout/hList1"/>
    <dgm:cxn modelId="{9804A353-38CC-4336-A18D-797E9A3C8755}" srcId="{3507DE2F-AFFC-4AD1-BF26-45CFF4157FE7}" destId="{E61CFC4F-778B-4D57-A588-C7F901E20132}" srcOrd="1" destOrd="0" parTransId="{110F4D08-F2B0-4C7B-9ADB-8DDCB3EFB8C2}" sibTransId="{2E455DED-CE0C-49EA-8A8A-81035DAC3640}"/>
    <dgm:cxn modelId="{09F05D55-B6CC-4C4F-A1C9-1221A8DAD2AB}" srcId="{E2C2F12E-7A0D-4BB8-8BE7-ABCA5ED55C8F}" destId="{90D5DACE-AEC3-443B-8B73-160E01BA92E9}" srcOrd="1" destOrd="0" parTransId="{1CFEEBB9-7301-4245-8DE1-3B5FECC53740}" sibTransId="{5484C42C-148A-4EA4-9486-FBC10E94061F}"/>
    <dgm:cxn modelId="{9CFD1A84-D789-4A0E-A567-DF2B82DC022D}" srcId="{3507DE2F-AFFC-4AD1-BF26-45CFF4157FE7}" destId="{04611BEA-4AA9-4D9C-9042-784E82FFA1FF}" srcOrd="0" destOrd="0" parTransId="{D59D8C7B-C605-426F-A0EA-00563F0E2C34}" sibTransId="{348EC590-6AAF-48DC-A90D-0E953E4C324F}"/>
    <dgm:cxn modelId="{BED64A84-644E-45DB-B13D-77EA9C4E76CA}" srcId="{E2C2F12E-7A0D-4BB8-8BE7-ABCA5ED55C8F}" destId="{BB711ACB-AE0C-4F70-8312-B6BA3CA2BE1C}" srcOrd="2" destOrd="0" parTransId="{D8EFD84A-C64A-4B15-BB86-79841CC1E009}" sibTransId="{D0E37E84-458C-4FD3-B961-7B05DF25A7FD}"/>
    <dgm:cxn modelId="{E9F18C84-B8A3-414C-B55A-628DD3FF0FCD}" srcId="{66F08FDE-5537-4B95-8867-59E3406D7298}" destId="{3507DE2F-AFFC-4AD1-BF26-45CFF4157FE7}" srcOrd="0" destOrd="0" parTransId="{2F1E7B82-4A33-4C1D-A6A3-B8C18175FD03}" sibTransId="{FE41ACFD-FB94-44C0-B656-DF7F35D3A8D0}"/>
    <dgm:cxn modelId="{EF766287-63C3-4682-9562-61B42CAF71C4}" srcId="{66F08FDE-5537-4B95-8867-59E3406D7298}" destId="{E2C2F12E-7A0D-4BB8-8BE7-ABCA5ED55C8F}" srcOrd="1" destOrd="0" parTransId="{9BBAEDA4-90C1-40C3-AABB-E4225017297D}" sibTransId="{58031768-D7DA-4389-8D26-D6960F4F8EFB}"/>
    <dgm:cxn modelId="{B5D3A49F-4C1B-495E-A241-5921ACA6E281}" type="presOf" srcId="{F44BCD74-0B15-4B00-A18E-29B330F42B8D}" destId="{08FA24CE-B8D3-B148-9D68-78BE494363BD}" srcOrd="0" destOrd="0" presId="urn:microsoft.com/office/officeart/2005/8/layout/hList1"/>
    <dgm:cxn modelId="{CBD31FAB-58F1-480B-9989-8A606027BA5A}" type="presOf" srcId="{66F08FDE-5537-4B95-8867-59E3406D7298}" destId="{BCCA61A4-0FE5-454D-992C-A053431FCBF0}" srcOrd="0" destOrd="0" presId="urn:microsoft.com/office/officeart/2005/8/layout/hList1"/>
    <dgm:cxn modelId="{2F0FF0C1-AE6B-486C-98A6-19C0F4695305}" type="presOf" srcId="{1E89C3BC-DA6D-413F-8FA8-44DBB6D8B72D}" destId="{E25C81ED-2CF5-0C45-91D4-940DCC86FA6D}" srcOrd="0" destOrd="2" presId="urn:microsoft.com/office/officeart/2005/8/layout/hList1"/>
    <dgm:cxn modelId="{2408B1EE-37A0-4EF6-A14B-87EFBDBC6EF6}" type="presOf" srcId="{E2C2F12E-7A0D-4BB8-8BE7-ABCA5ED55C8F}" destId="{06DCF3F8-A92D-D84A-B61C-3E5276D5304B}" srcOrd="0" destOrd="0" presId="urn:microsoft.com/office/officeart/2005/8/layout/hList1"/>
    <dgm:cxn modelId="{C0F452F0-30EC-44A8-BA3F-3E4A1E2412A6}" type="presOf" srcId="{3507DE2F-AFFC-4AD1-BF26-45CFF4157FE7}" destId="{56F828F8-392B-0F4B-A936-D4393439AC8E}" srcOrd="0" destOrd="0" presId="urn:microsoft.com/office/officeart/2005/8/layout/hList1"/>
    <dgm:cxn modelId="{730F56F9-6C7C-4469-8B7F-568632E42308}" type="presOf" srcId="{90D5DACE-AEC3-443B-8B73-160E01BA92E9}" destId="{08FA24CE-B8D3-B148-9D68-78BE494363BD}" srcOrd="0" destOrd="1" presId="urn:microsoft.com/office/officeart/2005/8/layout/hList1"/>
    <dgm:cxn modelId="{0E590826-B8DA-47A1-8AC1-78EDFB5C68F3}" type="presParOf" srcId="{BCCA61A4-0FE5-454D-992C-A053431FCBF0}" destId="{CED26E6D-0CF3-D94D-9452-A49742EAA45F}" srcOrd="0" destOrd="0" presId="urn:microsoft.com/office/officeart/2005/8/layout/hList1"/>
    <dgm:cxn modelId="{7F7725B8-5347-4D14-A7C4-FB97D03C2673}" type="presParOf" srcId="{CED26E6D-0CF3-D94D-9452-A49742EAA45F}" destId="{56F828F8-392B-0F4B-A936-D4393439AC8E}" srcOrd="0" destOrd="0" presId="urn:microsoft.com/office/officeart/2005/8/layout/hList1"/>
    <dgm:cxn modelId="{5ABC3BE9-A5E4-4C0B-A628-028F1A1B9A4D}" type="presParOf" srcId="{CED26E6D-0CF3-D94D-9452-A49742EAA45F}" destId="{E25C81ED-2CF5-0C45-91D4-940DCC86FA6D}" srcOrd="1" destOrd="0" presId="urn:microsoft.com/office/officeart/2005/8/layout/hList1"/>
    <dgm:cxn modelId="{513FB61A-C00B-4913-8006-E6E306F6C433}" type="presParOf" srcId="{BCCA61A4-0FE5-454D-992C-A053431FCBF0}" destId="{2082F212-FB92-9641-9B15-FDF193614D29}" srcOrd="1" destOrd="0" presId="urn:microsoft.com/office/officeart/2005/8/layout/hList1"/>
    <dgm:cxn modelId="{A2629084-A2AE-419D-BF20-452DC9BC8E6F}" type="presParOf" srcId="{BCCA61A4-0FE5-454D-992C-A053431FCBF0}" destId="{67BE6809-AECF-D140-9207-B2C411683CAA}" srcOrd="2" destOrd="0" presId="urn:microsoft.com/office/officeart/2005/8/layout/hList1"/>
    <dgm:cxn modelId="{DAADFB0E-4D9C-48D5-8BFC-DB093CDF3A3F}" type="presParOf" srcId="{67BE6809-AECF-D140-9207-B2C411683CAA}" destId="{06DCF3F8-A92D-D84A-B61C-3E5276D5304B}" srcOrd="0" destOrd="0" presId="urn:microsoft.com/office/officeart/2005/8/layout/hList1"/>
    <dgm:cxn modelId="{E92BBF99-C66E-42B4-84B8-21538FA291E9}" type="presParOf" srcId="{67BE6809-AECF-D140-9207-B2C411683CAA}" destId="{08FA24CE-B8D3-B148-9D68-78BE494363BD}"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7E77F-AFF8-DA43-A57D-D2F9CB0C2AB0}" type="doc">
      <dgm:prSet loTypeId="urn:microsoft.com/office/officeart/2005/8/layout/default" loCatId="" qsTypeId="urn:microsoft.com/office/officeart/2005/8/quickstyle/3d5" qsCatId="3D" csTypeId="urn:microsoft.com/office/officeart/2005/8/colors/colorful5" csCatId="colorful" phldr="1"/>
      <dgm:spPr/>
      <dgm:t>
        <a:bodyPr/>
        <a:lstStyle/>
        <a:p>
          <a:endParaRPr lang="en-US"/>
        </a:p>
      </dgm:t>
    </dgm:pt>
    <dgm:pt modelId="{C9970403-1048-BE44-ADA9-4FFA45449A95}">
      <dgm:prSet phldrT="[Text]" custT="1"/>
      <dgm:spPr/>
      <dgm:t>
        <a:bodyPr/>
        <a:lstStyle/>
        <a:p>
          <a:r>
            <a:rPr lang="en-US" sz="2400"/>
            <a:t>Seasonal Trend</a:t>
          </a:r>
        </a:p>
      </dgm:t>
    </dgm:pt>
    <dgm:pt modelId="{1DECECE9-266A-CC44-AA54-FFF0EAEE6FB2}" type="parTrans" cxnId="{242B489A-4F15-0443-9711-1A904EB71342}">
      <dgm:prSet/>
      <dgm:spPr/>
      <dgm:t>
        <a:bodyPr/>
        <a:lstStyle/>
        <a:p>
          <a:endParaRPr lang="en-US"/>
        </a:p>
      </dgm:t>
    </dgm:pt>
    <dgm:pt modelId="{FDAAD1E2-D78F-E042-8BF2-FDDD9A33BB79}" type="sibTrans" cxnId="{242B489A-4F15-0443-9711-1A904EB71342}">
      <dgm:prSet/>
      <dgm:spPr/>
      <dgm:t>
        <a:bodyPr/>
        <a:lstStyle/>
        <a:p>
          <a:endParaRPr lang="en-US"/>
        </a:p>
      </dgm:t>
    </dgm:pt>
    <dgm:pt modelId="{22477CE0-0212-974A-B8AF-368D4E7F4EF8}">
      <dgm:prSet phldrT="[Text]" custT="1"/>
      <dgm:spPr/>
      <dgm:t>
        <a:bodyPr/>
        <a:lstStyle/>
        <a:p>
          <a:r>
            <a:rPr lang="en-US" sz="2400"/>
            <a:t>Homeless Shelter</a:t>
          </a:r>
        </a:p>
      </dgm:t>
    </dgm:pt>
    <dgm:pt modelId="{D85AEEA2-8B26-334A-9C7A-47AE00F1BAF2}" type="parTrans" cxnId="{449F54E8-034D-AC43-9790-E52F7D498989}">
      <dgm:prSet/>
      <dgm:spPr/>
      <dgm:t>
        <a:bodyPr/>
        <a:lstStyle/>
        <a:p>
          <a:endParaRPr lang="en-US"/>
        </a:p>
      </dgm:t>
    </dgm:pt>
    <dgm:pt modelId="{B8C891C0-0BFD-6249-89EA-1C79DF1485BE}" type="sibTrans" cxnId="{449F54E8-034D-AC43-9790-E52F7D498989}">
      <dgm:prSet/>
      <dgm:spPr/>
      <dgm:t>
        <a:bodyPr/>
        <a:lstStyle/>
        <a:p>
          <a:endParaRPr lang="en-US"/>
        </a:p>
      </dgm:t>
    </dgm:pt>
    <dgm:pt modelId="{E941355A-8C95-8341-9531-4296C397D914}">
      <dgm:prSet phldrT="[Text]" custT="1"/>
      <dgm:spPr/>
      <dgm:t>
        <a:bodyPr/>
        <a:lstStyle/>
        <a:p>
          <a:r>
            <a:rPr lang="en-US" sz="2400"/>
            <a:t>Recovery Rate</a:t>
          </a:r>
        </a:p>
      </dgm:t>
    </dgm:pt>
    <dgm:pt modelId="{B06F0BD5-D2ED-1645-94B8-7A79979D3588}" type="parTrans" cxnId="{441FF08F-659B-F944-B7E3-A3C2088C1E3C}">
      <dgm:prSet/>
      <dgm:spPr/>
      <dgm:t>
        <a:bodyPr/>
        <a:lstStyle/>
        <a:p>
          <a:endParaRPr lang="en-US"/>
        </a:p>
      </dgm:t>
    </dgm:pt>
    <dgm:pt modelId="{DBBA0569-2850-7845-818C-2B91BC668B82}" type="sibTrans" cxnId="{441FF08F-659B-F944-B7E3-A3C2088C1E3C}">
      <dgm:prSet/>
      <dgm:spPr/>
      <dgm:t>
        <a:bodyPr/>
        <a:lstStyle/>
        <a:p>
          <a:endParaRPr lang="en-US"/>
        </a:p>
      </dgm:t>
    </dgm:pt>
    <dgm:pt modelId="{824DF5C2-11CC-B84B-AADC-3E57D32E4E22}">
      <dgm:prSet phldrT="[Text]" custT="1"/>
      <dgm:spPr/>
      <dgm:t>
        <a:bodyPr/>
        <a:lstStyle/>
        <a:p>
          <a:r>
            <a:rPr lang="en-US" sz="2400" err="1"/>
            <a:t>Neighbour</a:t>
          </a:r>
          <a:r>
            <a:rPr lang="en-US" sz="2400"/>
            <a:t>-hood</a:t>
          </a:r>
          <a:endParaRPr lang="en-US" sz="1600"/>
        </a:p>
      </dgm:t>
    </dgm:pt>
    <dgm:pt modelId="{29996EE4-D113-DA4F-A958-0C884EDA03FA}" type="parTrans" cxnId="{EB48DF2C-F243-DE4D-953D-D3DAE6E646D1}">
      <dgm:prSet/>
      <dgm:spPr/>
      <dgm:t>
        <a:bodyPr/>
        <a:lstStyle/>
        <a:p>
          <a:endParaRPr lang="en-US"/>
        </a:p>
      </dgm:t>
    </dgm:pt>
    <dgm:pt modelId="{53849002-0CEF-5C48-BAE6-8CF5204C80F4}" type="sibTrans" cxnId="{EB48DF2C-F243-DE4D-953D-D3DAE6E646D1}">
      <dgm:prSet/>
      <dgm:spPr/>
      <dgm:t>
        <a:bodyPr/>
        <a:lstStyle/>
        <a:p>
          <a:endParaRPr lang="en-US"/>
        </a:p>
      </dgm:t>
    </dgm:pt>
    <dgm:pt modelId="{DA4D7D64-81F3-7E4A-8347-6F8C34C2FCBB}">
      <dgm:prSet phldrT="[Text]" custT="1"/>
      <dgm:spPr/>
      <dgm:t>
        <a:bodyPr/>
        <a:lstStyle/>
        <a:p>
          <a:r>
            <a:rPr lang="en-US" sz="2400"/>
            <a:t>Police Budget</a:t>
          </a:r>
        </a:p>
      </dgm:t>
    </dgm:pt>
    <dgm:pt modelId="{2973C9C0-F0E0-3647-90A6-9604D977F7B7}" type="parTrans" cxnId="{1CCD049B-9253-2C41-BC59-F6EF258A3F89}">
      <dgm:prSet/>
      <dgm:spPr/>
      <dgm:t>
        <a:bodyPr/>
        <a:lstStyle/>
        <a:p>
          <a:endParaRPr lang="en-US"/>
        </a:p>
      </dgm:t>
    </dgm:pt>
    <dgm:pt modelId="{C5967206-781D-FB49-949A-37A7A262E387}" type="sibTrans" cxnId="{1CCD049B-9253-2C41-BC59-F6EF258A3F89}">
      <dgm:prSet/>
      <dgm:spPr/>
      <dgm:t>
        <a:bodyPr/>
        <a:lstStyle/>
        <a:p>
          <a:endParaRPr lang="en-US"/>
        </a:p>
      </dgm:t>
    </dgm:pt>
    <dgm:pt modelId="{A18861CD-DFB4-064A-B353-ACC0CB957BE4}">
      <dgm:prSet phldrT="[Text]" custT="1"/>
      <dgm:spPr/>
      <dgm:t>
        <a:bodyPr/>
        <a:lstStyle/>
        <a:p>
          <a:r>
            <a:rPr lang="en-US" sz="2400"/>
            <a:t>Location Type</a:t>
          </a:r>
        </a:p>
      </dgm:t>
    </dgm:pt>
    <dgm:pt modelId="{BBA9910C-84EB-E14F-8F5E-D34BC6B749D7}" type="parTrans" cxnId="{405AB06D-324A-C843-958F-D29AF71C04E8}">
      <dgm:prSet/>
      <dgm:spPr/>
      <dgm:t>
        <a:bodyPr/>
        <a:lstStyle/>
        <a:p>
          <a:endParaRPr lang="en-US"/>
        </a:p>
      </dgm:t>
    </dgm:pt>
    <dgm:pt modelId="{89A3B8F1-09B9-0747-BB80-0DD52899EE02}" type="sibTrans" cxnId="{405AB06D-324A-C843-958F-D29AF71C04E8}">
      <dgm:prSet/>
      <dgm:spPr/>
      <dgm:t>
        <a:bodyPr/>
        <a:lstStyle/>
        <a:p>
          <a:endParaRPr lang="en-US"/>
        </a:p>
      </dgm:t>
    </dgm:pt>
    <dgm:pt modelId="{03C829CD-59F5-4C46-91B1-1A28CE1CB00A}" type="pres">
      <dgm:prSet presAssocID="{3AC7E77F-AFF8-DA43-A57D-D2F9CB0C2AB0}" presName="diagram" presStyleCnt="0">
        <dgm:presLayoutVars>
          <dgm:dir/>
          <dgm:resizeHandles val="exact"/>
        </dgm:presLayoutVars>
      </dgm:prSet>
      <dgm:spPr/>
    </dgm:pt>
    <dgm:pt modelId="{4575DC0F-EED8-F940-B097-243BCDCEA64A}" type="pres">
      <dgm:prSet presAssocID="{C9970403-1048-BE44-ADA9-4FFA45449A95}" presName="node" presStyleLbl="node1" presStyleIdx="0" presStyleCnt="6">
        <dgm:presLayoutVars>
          <dgm:bulletEnabled val="1"/>
        </dgm:presLayoutVars>
      </dgm:prSet>
      <dgm:spPr/>
    </dgm:pt>
    <dgm:pt modelId="{A0478A3F-2171-2C48-9FA7-131E5FEAC3A1}" type="pres">
      <dgm:prSet presAssocID="{FDAAD1E2-D78F-E042-8BF2-FDDD9A33BB79}" presName="sibTrans" presStyleCnt="0"/>
      <dgm:spPr/>
    </dgm:pt>
    <dgm:pt modelId="{B702B096-21C5-4346-88EF-97DC59B54C2D}" type="pres">
      <dgm:prSet presAssocID="{A18861CD-DFB4-064A-B353-ACC0CB957BE4}" presName="node" presStyleLbl="node1" presStyleIdx="1" presStyleCnt="6">
        <dgm:presLayoutVars>
          <dgm:bulletEnabled val="1"/>
        </dgm:presLayoutVars>
      </dgm:prSet>
      <dgm:spPr/>
    </dgm:pt>
    <dgm:pt modelId="{244EA9AB-8700-ED4D-AD4E-36AD6684810E}" type="pres">
      <dgm:prSet presAssocID="{89A3B8F1-09B9-0747-BB80-0DD52899EE02}" presName="sibTrans" presStyleCnt="0"/>
      <dgm:spPr/>
    </dgm:pt>
    <dgm:pt modelId="{9A852FF3-6723-4648-9212-9E07E6C0C529}" type="pres">
      <dgm:prSet presAssocID="{22477CE0-0212-974A-B8AF-368D4E7F4EF8}" presName="node" presStyleLbl="node1" presStyleIdx="2" presStyleCnt="6">
        <dgm:presLayoutVars>
          <dgm:bulletEnabled val="1"/>
        </dgm:presLayoutVars>
      </dgm:prSet>
      <dgm:spPr/>
    </dgm:pt>
    <dgm:pt modelId="{C89A6C10-3F56-F344-A9E7-64D39EDF7B45}" type="pres">
      <dgm:prSet presAssocID="{B8C891C0-0BFD-6249-89EA-1C79DF1485BE}" presName="sibTrans" presStyleCnt="0"/>
      <dgm:spPr/>
    </dgm:pt>
    <dgm:pt modelId="{53F27B25-9C26-BB40-8628-9802EBAEF4B9}" type="pres">
      <dgm:prSet presAssocID="{824DF5C2-11CC-B84B-AADC-3E57D32E4E22}" presName="node" presStyleLbl="node1" presStyleIdx="3" presStyleCnt="6">
        <dgm:presLayoutVars>
          <dgm:bulletEnabled val="1"/>
        </dgm:presLayoutVars>
      </dgm:prSet>
      <dgm:spPr/>
    </dgm:pt>
    <dgm:pt modelId="{76EF25C1-FC75-234F-A11B-484CAD3C3DF0}" type="pres">
      <dgm:prSet presAssocID="{53849002-0CEF-5C48-BAE6-8CF5204C80F4}" presName="sibTrans" presStyleCnt="0"/>
      <dgm:spPr/>
    </dgm:pt>
    <dgm:pt modelId="{500D71B8-B5E2-F148-AD28-97662B6035D8}" type="pres">
      <dgm:prSet presAssocID="{DA4D7D64-81F3-7E4A-8347-6F8C34C2FCBB}" presName="node" presStyleLbl="node1" presStyleIdx="4" presStyleCnt="6">
        <dgm:presLayoutVars>
          <dgm:bulletEnabled val="1"/>
        </dgm:presLayoutVars>
      </dgm:prSet>
      <dgm:spPr/>
    </dgm:pt>
    <dgm:pt modelId="{375CE864-6054-D54A-8FAD-A6A8F04F3DED}" type="pres">
      <dgm:prSet presAssocID="{C5967206-781D-FB49-949A-37A7A262E387}" presName="sibTrans" presStyleCnt="0"/>
      <dgm:spPr/>
    </dgm:pt>
    <dgm:pt modelId="{16B57A3E-B12D-7A4A-BD45-0045A966F261}" type="pres">
      <dgm:prSet presAssocID="{E941355A-8C95-8341-9531-4296C397D914}" presName="node" presStyleLbl="node1" presStyleIdx="5" presStyleCnt="6">
        <dgm:presLayoutVars>
          <dgm:bulletEnabled val="1"/>
        </dgm:presLayoutVars>
      </dgm:prSet>
      <dgm:spPr/>
    </dgm:pt>
  </dgm:ptLst>
  <dgm:cxnLst>
    <dgm:cxn modelId="{7B374E0C-ED27-4A31-91D3-0AB522065961}" type="presOf" srcId="{DA4D7D64-81F3-7E4A-8347-6F8C34C2FCBB}" destId="{500D71B8-B5E2-F148-AD28-97662B6035D8}" srcOrd="0" destOrd="0" presId="urn:microsoft.com/office/officeart/2005/8/layout/default"/>
    <dgm:cxn modelId="{94F0F81C-2A7B-429D-B2AE-1D403318DA81}" type="presOf" srcId="{3AC7E77F-AFF8-DA43-A57D-D2F9CB0C2AB0}" destId="{03C829CD-59F5-4C46-91B1-1A28CE1CB00A}" srcOrd="0" destOrd="0" presId="urn:microsoft.com/office/officeart/2005/8/layout/default"/>
    <dgm:cxn modelId="{EB48DF2C-F243-DE4D-953D-D3DAE6E646D1}" srcId="{3AC7E77F-AFF8-DA43-A57D-D2F9CB0C2AB0}" destId="{824DF5C2-11CC-B84B-AADC-3E57D32E4E22}" srcOrd="3" destOrd="0" parTransId="{29996EE4-D113-DA4F-A958-0C884EDA03FA}" sibTransId="{53849002-0CEF-5C48-BAE6-8CF5204C80F4}"/>
    <dgm:cxn modelId="{405AB06D-324A-C843-958F-D29AF71C04E8}" srcId="{3AC7E77F-AFF8-DA43-A57D-D2F9CB0C2AB0}" destId="{A18861CD-DFB4-064A-B353-ACC0CB957BE4}" srcOrd="1" destOrd="0" parTransId="{BBA9910C-84EB-E14F-8F5E-D34BC6B749D7}" sibTransId="{89A3B8F1-09B9-0747-BB80-0DD52899EE02}"/>
    <dgm:cxn modelId="{76CE0C7C-3DA8-4AC7-9F8D-B8B851EA8A8D}" type="presOf" srcId="{824DF5C2-11CC-B84B-AADC-3E57D32E4E22}" destId="{53F27B25-9C26-BB40-8628-9802EBAEF4B9}" srcOrd="0" destOrd="0" presId="urn:microsoft.com/office/officeart/2005/8/layout/default"/>
    <dgm:cxn modelId="{EC0AFB81-34C3-456F-BAD8-F6880D1AF1A1}" type="presOf" srcId="{C9970403-1048-BE44-ADA9-4FFA45449A95}" destId="{4575DC0F-EED8-F940-B097-243BCDCEA64A}" srcOrd="0" destOrd="0" presId="urn:microsoft.com/office/officeart/2005/8/layout/default"/>
    <dgm:cxn modelId="{441FF08F-659B-F944-B7E3-A3C2088C1E3C}" srcId="{3AC7E77F-AFF8-DA43-A57D-D2F9CB0C2AB0}" destId="{E941355A-8C95-8341-9531-4296C397D914}" srcOrd="5" destOrd="0" parTransId="{B06F0BD5-D2ED-1645-94B8-7A79979D3588}" sibTransId="{DBBA0569-2850-7845-818C-2B91BC668B82}"/>
    <dgm:cxn modelId="{1C9DCD94-F32E-4B4B-9847-242117853F19}" type="presOf" srcId="{E941355A-8C95-8341-9531-4296C397D914}" destId="{16B57A3E-B12D-7A4A-BD45-0045A966F261}" srcOrd="0" destOrd="0" presId="urn:microsoft.com/office/officeart/2005/8/layout/default"/>
    <dgm:cxn modelId="{B6716196-4820-4DC1-8672-BDBE268617CF}" type="presOf" srcId="{22477CE0-0212-974A-B8AF-368D4E7F4EF8}" destId="{9A852FF3-6723-4648-9212-9E07E6C0C529}" srcOrd="0" destOrd="0" presId="urn:microsoft.com/office/officeart/2005/8/layout/default"/>
    <dgm:cxn modelId="{242B489A-4F15-0443-9711-1A904EB71342}" srcId="{3AC7E77F-AFF8-DA43-A57D-D2F9CB0C2AB0}" destId="{C9970403-1048-BE44-ADA9-4FFA45449A95}" srcOrd="0" destOrd="0" parTransId="{1DECECE9-266A-CC44-AA54-FFF0EAEE6FB2}" sibTransId="{FDAAD1E2-D78F-E042-8BF2-FDDD9A33BB79}"/>
    <dgm:cxn modelId="{1CCD049B-9253-2C41-BC59-F6EF258A3F89}" srcId="{3AC7E77F-AFF8-DA43-A57D-D2F9CB0C2AB0}" destId="{DA4D7D64-81F3-7E4A-8347-6F8C34C2FCBB}" srcOrd="4" destOrd="0" parTransId="{2973C9C0-F0E0-3647-90A6-9604D977F7B7}" sibTransId="{C5967206-781D-FB49-949A-37A7A262E387}"/>
    <dgm:cxn modelId="{13588FAA-2F34-41D2-B172-E436DC837F68}" type="presOf" srcId="{A18861CD-DFB4-064A-B353-ACC0CB957BE4}" destId="{B702B096-21C5-4346-88EF-97DC59B54C2D}" srcOrd="0" destOrd="0" presId="urn:microsoft.com/office/officeart/2005/8/layout/default"/>
    <dgm:cxn modelId="{449F54E8-034D-AC43-9790-E52F7D498989}" srcId="{3AC7E77F-AFF8-DA43-A57D-D2F9CB0C2AB0}" destId="{22477CE0-0212-974A-B8AF-368D4E7F4EF8}" srcOrd="2" destOrd="0" parTransId="{D85AEEA2-8B26-334A-9C7A-47AE00F1BAF2}" sibTransId="{B8C891C0-0BFD-6249-89EA-1C79DF1485BE}"/>
    <dgm:cxn modelId="{D7F3587E-BB4A-4F7E-BA24-8BE085D5A856}" type="presParOf" srcId="{03C829CD-59F5-4C46-91B1-1A28CE1CB00A}" destId="{4575DC0F-EED8-F940-B097-243BCDCEA64A}" srcOrd="0" destOrd="0" presId="urn:microsoft.com/office/officeart/2005/8/layout/default"/>
    <dgm:cxn modelId="{31C47278-7515-4277-B3ED-493BDC1F47E2}" type="presParOf" srcId="{03C829CD-59F5-4C46-91B1-1A28CE1CB00A}" destId="{A0478A3F-2171-2C48-9FA7-131E5FEAC3A1}" srcOrd="1" destOrd="0" presId="urn:microsoft.com/office/officeart/2005/8/layout/default"/>
    <dgm:cxn modelId="{86BC7159-F6B4-4DA4-A86A-364F0960F41B}" type="presParOf" srcId="{03C829CD-59F5-4C46-91B1-1A28CE1CB00A}" destId="{B702B096-21C5-4346-88EF-97DC59B54C2D}" srcOrd="2" destOrd="0" presId="urn:microsoft.com/office/officeart/2005/8/layout/default"/>
    <dgm:cxn modelId="{93D167FF-B4E4-49CA-92CF-924B181657B3}" type="presParOf" srcId="{03C829CD-59F5-4C46-91B1-1A28CE1CB00A}" destId="{244EA9AB-8700-ED4D-AD4E-36AD6684810E}" srcOrd="3" destOrd="0" presId="urn:microsoft.com/office/officeart/2005/8/layout/default"/>
    <dgm:cxn modelId="{0789C75F-C87F-4973-B7C1-AD55B4EFDF76}" type="presParOf" srcId="{03C829CD-59F5-4C46-91B1-1A28CE1CB00A}" destId="{9A852FF3-6723-4648-9212-9E07E6C0C529}" srcOrd="4" destOrd="0" presId="urn:microsoft.com/office/officeart/2005/8/layout/default"/>
    <dgm:cxn modelId="{22C92BB5-3148-4F19-AE4A-20D009832B3F}" type="presParOf" srcId="{03C829CD-59F5-4C46-91B1-1A28CE1CB00A}" destId="{C89A6C10-3F56-F344-A9E7-64D39EDF7B45}" srcOrd="5" destOrd="0" presId="urn:microsoft.com/office/officeart/2005/8/layout/default"/>
    <dgm:cxn modelId="{DE365202-2FAB-4DCE-98F9-AE9902CFE0B9}" type="presParOf" srcId="{03C829CD-59F5-4C46-91B1-1A28CE1CB00A}" destId="{53F27B25-9C26-BB40-8628-9802EBAEF4B9}" srcOrd="6" destOrd="0" presId="urn:microsoft.com/office/officeart/2005/8/layout/default"/>
    <dgm:cxn modelId="{FF30E0F9-7A62-45DD-BF9D-6B51F9151E74}" type="presParOf" srcId="{03C829CD-59F5-4C46-91B1-1A28CE1CB00A}" destId="{76EF25C1-FC75-234F-A11B-484CAD3C3DF0}" srcOrd="7" destOrd="0" presId="urn:microsoft.com/office/officeart/2005/8/layout/default"/>
    <dgm:cxn modelId="{890D0981-8677-40F3-9F43-AEF7A7CF9943}" type="presParOf" srcId="{03C829CD-59F5-4C46-91B1-1A28CE1CB00A}" destId="{500D71B8-B5E2-F148-AD28-97662B6035D8}" srcOrd="8" destOrd="0" presId="urn:microsoft.com/office/officeart/2005/8/layout/default"/>
    <dgm:cxn modelId="{F40C4257-D9FE-48EC-93FF-EE698464D5DE}" type="presParOf" srcId="{03C829CD-59F5-4C46-91B1-1A28CE1CB00A}" destId="{375CE864-6054-D54A-8FAD-A6A8F04F3DED}" srcOrd="9" destOrd="0" presId="urn:microsoft.com/office/officeart/2005/8/layout/default"/>
    <dgm:cxn modelId="{DE34AEED-2820-495A-B939-964D3E554756}" type="presParOf" srcId="{03C829CD-59F5-4C46-91B1-1A28CE1CB00A}" destId="{16B57A3E-B12D-7A4A-BD45-0045A966F261}"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15040-37A2-B340-99D0-A3488A013598}"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6A2918DB-0F73-1546-8A5F-CE01F4CB8989}">
      <dgm:prSet phldrT="[Text]"/>
      <dgm:spPr/>
      <dgm:t>
        <a:bodyPr/>
        <a:lstStyle/>
        <a:p>
          <a:pPr>
            <a:lnSpc>
              <a:spcPct val="100000"/>
            </a:lnSpc>
          </a:pPr>
          <a:r>
            <a:rPr lang="en-US" b="1"/>
            <a:t>Enhanced Security</a:t>
          </a:r>
        </a:p>
      </dgm:t>
    </dgm:pt>
    <dgm:pt modelId="{BA01FB8F-E7ED-6941-837C-6707A74EAFEA}" type="parTrans" cxnId="{A6FBD27E-176C-154A-A358-09C0214C5D9A}">
      <dgm:prSet/>
      <dgm:spPr/>
      <dgm:t>
        <a:bodyPr/>
        <a:lstStyle/>
        <a:p>
          <a:endParaRPr lang="en-US"/>
        </a:p>
      </dgm:t>
    </dgm:pt>
    <dgm:pt modelId="{CC02AC8E-86B1-8442-A353-E9BD71940BAA}" type="sibTrans" cxnId="{A6FBD27E-176C-154A-A358-09C0214C5D9A}">
      <dgm:prSet/>
      <dgm:spPr/>
      <dgm:t>
        <a:bodyPr/>
        <a:lstStyle/>
        <a:p>
          <a:endParaRPr lang="en-US"/>
        </a:p>
      </dgm:t>
    </dgm:pt>
    <dgm:pt modelId="{D659CC49-5491-9C40-82DE-0EFCAA93D13E}">
      <dgm:prSet phldrT="[Text]"/>
      <dgm:spPr/>
      <dgm:t>
        <a:bodyPr/>
        <a:lstStyle/>
        <a:p>
          <a:pPr>
            <a:lnSpc>
              <a:spcPct val="100000"/>
            </a:lnSpc>
          </a:pPr>
          <a:r>
            <a:rPr lang="en-US" b="1"/>
            <a:t>Registration and Tracking</a:t>
          </a:r>
        </a:p>
      </dgm:t>
    </dgm:pt>
    <dgm:pt modelId="{2C301565-B46F-D74C-A1E7-4815DEFCD5EF}" type="parTrans" cxnId="{F65C34AB-2AA7-1F4A-9098-EE97E9E061A4}">
      <dgm:prSet/>
      <dgm:spPr/>
      <dgm:t>
        <a:bodyPr/>
        <a:lstStyle/>
        <a:p>
          <a:endParaRPr lang="en-US"/>
        </a:p>
      </dgm:t>
    </dgm:pt>
    <dgm:pt modelId="{D021A24F-C93C-CC49-B3C1-38CFE8F394F7}" type="sibTrans" cxnId="{F65C34AB-2AA7-1F4A-9098-EE97E9E061A4}">
      <dgm:prSet/>
      <dgm:spPr/>
      <dgm:t>
        <a:bodyPr/>
        <a:lstStyle/>
        <a:p>
          <a:endParaRPr lang="en-US"/>
        </a:p>
      </dgm:t>
    </dgm:pt>
    <dgm:pt modelId="{9481019A-0987-D24A-A4B4-9CA69ECAB346}">
      <dgm:prSet phldrT="[Text]"/>
      <dgm:spPr/>
      <dgm:t>
        <a:bodyPr/>
        <a:lstStyle/>
        <a:p>
          <a:pPr>
            <a:lnSpc>
              <a:spcPct val="100000"/>
            </a:lnSpc>
          </a:pPr>
          <a:r>
            <a:rPr lang="en-US" b="1"/>
            <a:t>Policy and Legislation</a:t>
          </a:r>
        </a:p>
      </dgm:t>
    </dgm:pt>
    <dgm:pt modelId="{92F3CCBD-1601-374E-894C-070E40767060}" type="parTrans" cxnId="{3EAF6475-ACB3-EF40-A505-360631B70E78}">
      <dgm:prSet/>
      <dgm:spPr/>
      <dgm:t>
        <a:bodyPr/>
        <a:lstStyle/>
        <a:p>
          <a:endParaRPr lang="en-US"/>
        </a:p>
      </dgm:t>
    </dgm:pt>
    <dgm:pt modelId="{3515FC25-78B8-9E4E-BDD3-7362DFAD00DB}" type="sibTrans" cxnId="{3EAF6475-ACB3-EF40-A505-360631B70E78}">
      <dgm:prSet/>
      <dgm:spPr/>
      <dgm:t>
        <a:bodyPr/>
        <a:lstStyle/>
        <a:p>
          <a:endParaRPr lang="en-US"/>
        </a:p>
      </dgm:t>
    </dgm:pt>
    <dgm:pt modelId="{89322D0A-AAE3-4688-8DAC-657BD5B14CF1}" type="pres">
      <dgm:prSet presAssocID="{93215040-37A2-B340-99D0-A3488A013598}" presName="root" presStyleCnt="0">
        <dgm:presLayoutVars>
          <dgm:dir/>
          <dgm:resizeHandles val="exact"/>
        </dgm:presLayoutVars>
      </dgm:prSet>
      <dgm:spPr/>
    </dgm:pt>
    <dgm:pt modelId="{658B8155-E3F5-48E3-8CC0-1CD901E2AA7C}" type="pres">
      <dgm:prSet presAssocID="{6A2918DB-0F73-1546-8A5F-CE01F4CB8989}" presName="compNode" presStyleCnt="0"/>
      <dgm:spPr/>
    </dgm:pt>
    <dgm:pt modelId="{33DDE1C5-08A6-4979-96C4-B41C592D60CC}" type="pres">
      <dgm:prSet presAssocID="{6A2918DB-0F73-1546-8A5F-CE01F4CB89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53FE96EA-392F-48D8-89F3-22E91B7F1276}" type="pres">
      <dgm:prSet presAssocID="{6A2918DB-0F73-1546-8A5F-CE01F4CB8989}" presName="spaceRect" presStyleCnt="0"/>
      <dgm:spPr/>
    </dgm:pt>
    <dgm:pt modelId="{5C63C6B0-0858-4E0F-824A-AD3D48BF60DA}" type="pres">
      <dgm:prSet presAssocID="{6A2918DB-0F73-1546-8A5F-CE01F4CB8989}" presName="textRect" presStyleLbl="revTx" presStyleIdx="0" presStyleCnt="3">
        <dgm:presLayoutVars>
          <dgm:chMax val="1"/>
          <dgm:chPref val="1"/>
        </dgm:presLayoutVars>
      </dgm:prSet>
      <dgm:spPr/>
    </dgm:pt>
    <dgm:pt modelId="{1E809274-136B-4811-A979-9A59CC211B6D}" type="pres">
      <dgm:prSet presAssocID="{CC02AC8E-86B1-8442-A353-E9BD71940BAA}" presName="sibTrans" presStyleCnt="0"/>
      <dgm:spPr/>
    </dgm:pt>
    <dgm:pt modelId="{6D3F09EE-8A81-4C84-9A8A-7BB37F08C06A}" type="pres">
      <dgm:prSet presAssocID="{D659CC49-5491-9C40-82DE-0EFCAA93D13E}" presName="compNode" presStyleCnt="0"/>
      <dgm:spPr/>
    </dgm:pt>
    <dgm:pt modelId="{17609E10-CE3B-45EB-8DC5-9732036F6426}" type="pres">
      <dgm:prSet presAssocID="{D659CC49-5491-9C40-82DE-0EFCAA93D1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44C6B629-E17E-4222-A902-E9F92B1EABF8}" type="pres">
      <dgm:prSet presAssocID="{D659CC49-5491-9C40-82DE-0EFCAA93D13E}" presName="spaceRect" presStyleCnt="0"/>
      <dgm:spPr/>
    </dgm:pt>
    <dgm:pt modelId="{36EA68FD-0467-42D4-BC08-59F3FA73B965}" type="pres">
      <dgm:prSet presAssocID="{D659CC49-5491-9C40-82DE-0EFCAA93D13E}" presName="textRect" presStyleLbl="revTx" presStyleIdx="1" presStyleCnt="3">
        <dgm:presLayoutVars>
          <dgm:chMax val="1"/>
          <dgm:chPref val="1"/>
        </dgm:presLayoutVars>
      </dgm:prSet>
      <dgm:spPr/>
    </dgm:pt>
    <dgm:pt modelId="{3236B4AE-111B-4444-9C88-5DC4944114E3}" type="pres">
      <dgm:prSet presAssocID="{D021A24F-C93C-CC49-B3C1-38CFE8F394F7}" presName="sibTrans" presStyleCnt="0"/>
      <dgm:spPr/>
    </dgm:pt>
    <dgm:pt modelId="{15A04BA9-DDD8-4871-A5C5-DFDE02B1546D}" type="pres">
      <dgm:prSet presAssocID="{9481019A-0987-D24A-A4B4-9CA69ECAB346}" presName="compNode" presStyleCnt="0"/>
      <dgm:spPr/>
    </dgm:pt>
    <dgm:pt modelId="{097581AF-937D-4996-85E1-55089EB5C037}" type="pres">
      <dgm:prSet presAssocID="{9481019A-0987-D24A-A4B4-9CA69ECAB3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550BCD93-E7E4-4774-9328-DA588A600E63}" type="pres">
      <dgm:prSet presAssocID="{9481019A-0987-D24A-A4B4-9CA69ECAB346}" presName="spaceRect" presStyleCnt="0"/>
      <dgm:spPr/>
    </dgm:pt>
    <dgm:pt modelId="{22810D3E-3EE3-4C18-BEE5-CE04A2763EFC}" type="pres">
      <dgm:prSet presAssocID="{9481019A-0987-D24A-A4B4-9CA69ECAB346}" presName="textRect" presStyleLbl="revTx" presStyleIdx="2" presStyleCnt="3">
        <dgm:presLayoutVars>
          <dgm:chMax val="1"/>
          <dgm:chPref val="1"/>
        </dgm:presLayoutVars>
      </dgm:prSet>
      <dgm:spPr/>
    </dgm:pt>
  </dgm:ptLst>
  <dgm:cxnLst>
    <dgm:cxn modelId="{4E0DA125-785B-EA40-AB5C-6DED9E996BE1}" type="presOf" srcId="{D659CC49-5491-9C40-82DE-0EFCAA93D13E}" destId="{36EA68FD-0467-42D4-BC08-59F3FA73B965}" srcOrd="0" destOrd="0" presId="urn:microsoft.com/office/officeart/2018/2/layout/IconLabelList"/>
    <dgm:cxn modelId="{69316464-422E-8C4F-B712-8E600DDEB6A3}" type="presOf" srcId="{93215040-37A2-B340-99D0-A3488A013598}" destId="{89322D0A-AAE3-4688-8DAC-657BD5B14CF1}" srcOrd="0" destOrd="0" presId="urn:microsoft.com/office/officeart/2018/2/layout/IconLabelList"/>
    <dgm:cxn modelId="{3EAF6475-ACB3-EF40-A505-360631B70E78}" srcId="{93215040-37A2-B340-99D0-A3488A013598}" destId="{9481019A-0987-D24A-A4B4-9CA69ECAB346}" srcOrd="2" destOrd="0" parTransId="{92F3CCBD-1601-374E-894C-070E40767060}" sibTransId="{3515FC25-78B8-9E4E-BDD3-7362DFAD00DB}"/>
    <dgm:cxn modelId="{13430C59-78E1-2947-8B06-EAEFD30BA6A7}" type="presOf" srcId="{9481019A-0987-D24A-A4B4-9CA69ECAB346}" destId="{22810D3E-3EE3-4C18-BEE5-CE04A2763EFC}" srcOrd="0" destOrd="0" presId="urn:microsoft.com/office/officeart/2018/2/layout/IconLabelList"/>
    <dgm:cxn modelId="{A6FBD27E-176C-154A-A358-09C0214C5D9A}" srcId="{93215040-37A2-B340-99D0-A3488A013598}" destId="{6A2918DB-0F73-1546-8A5F-CE01F4CB8989}" srcOrd="0" destOrd="0" parTransId="{BA01FB8F-E7ED-6941-837C-6707A74EAFEA}" sibTransId="{CC02AC8E-86B1-8442-A353-E9BD71940BAA}"/>
    <dgm:cxn modelId="{F65C34AB-2AA7-1F4A-9098-EE97E9E061A4}" srcId="{93215040-37A2-B340-99D0-A3488A013598}" destId="{D659CC49-5491-9C40-82DE-0EFCAA93D13E}" srcOrd="1" destOrd="0" parTransId="{2C301565-B46F-D74C-A1E7-4815DEFCD5EF}" sibTransId="{D021A24F-C93C-CC49-B3C1-38CFE8F394F7}"/>
    <dgm:cxn modelId="{520B3CEF-C9E3-5E4B-9478-AA30E2F1E534}" type="presOf" srcId="{6A2918DB-0F73-1546-8A5F-CE01F4CB8989}" destId="{5C63C6B0-0858-4E0F-824A-AD3D48BF60DA}" srcOrd="0" destOrd="0" presId="urn:microsoft.com/office/officeart/2018/2/layout/IconLabelList"/>
    <dgm:cxn modelId="{C8A9CB53-1E46-1642-8388-256FE3FBFD3D}" type="presParOf" srcId="{89322D0A-AAE3-4688-8DAC-657BD5B14CF1}" destId="{658B8155-E3F5-48E3-8CC0-1CD901E2AA7C}" srcOrd="0" destOrd="0" presId="urn:microsoft.com/office/officeart/2018/2/layout/IconLabelList"/>
    <dgm:cxn modelId="{B2248D77-44E2-5C41-B568-D92E8EDE6F38}" type="presParOf" srcId="{658B8155-E3F5-48E3-8CC0-1CD901E2AA7C}" destId="{33DDE1C5-08A6-4979-96C4-B41C592D60CC}" srcOrd="0" destOrd="0" presId="urn:microsoft.com/office/officeart/2018/2/layout/IconLabelList"/>
    <dgm:cxn modelId="{9B09F8BA-B009-A64E-A936-DC1DA0BCFBBF}" type="presParOf" srcId="{658B8155-E3F5-48E3-8CC0-1CD901E2AA7C}" destId="{53FE96EA-392F-48D8-89F3-22E91B7F1276}" srcOrd="1" destOrd="0" presId="urn:microsoft.com/office/officeart/2018/2/layout/IconLabelList"/>
    <dgm:cxn modelId="{3BEC0B1E-5635-484D-BDE8-A89BAC58A6D4}" type="presParOf" srcId="{658B8155-E3F5-48E3-8CC0-1CD901E2AA7C}" destId="{5C63C6B0-0858-4E0F-824A-AD3D48BF60DA}" srcOrd="2" destOrd="0" presId="urn:microsoft.com/office/officeart/2018/2/layout/IconLabelList"/>
    <dgm:cxn modelId="{14406DB6-9E36-7544-AA6C-D965D45449DA}" type="presParOf" srcId="{89322D0A-AAE3-4688-8DAC-657BD5B14CF1}" destId="{1E809274-136B-4811-A979-9A59CC211B6D}" srcOrd="1" destOrd="0" presId="urn:microsoft.com/office/officeart/2018/2/layout/IconLabelList"/>
    <dgm:cxn modelId="{C0A5D12B-8536-B54F-B7CF-A378D7EDCEDA}" type="presParOf" srcId="{89322D0A-AAE3-4688-8DAC-657BD5B14CF1}" destId="{6D3F09EE-8A81-4C84-9A8A-7BB37F08C06A}" srcOrd="2" destOrd="0" presId="urn:microsoft.com/office/officeart/2018/2/layout/IconLabelList"/>
    <dgm:cxn modelId="{7501B8C4-3EE6-B544-B0A4-DABB024806C7}" type="presParOf" srcId="{6D3F09EE-8A81-4C84-9A8A-7BB37F08C06A}" destId="{17609E10-CE3B-45EB-8DC5-9732036F6426}" srcOrd="0" destOrd="0" presId="urn:microsoft.com/office/officeart/2018/2/layout/IconLabelList"/>
    <dgm:cxn modelId="{0D08E239-512A-0346-B066-646C0B707283}" type="presParOf" srcId="{6D3F09EE-8A81-4C84-9A8A-7BB37F08C06A}" destId="{44C6B629-E17E-4222-A902-E9F92B1EABF8}" srcOrd="1" destOrd="0" presId="urn:microsoft.com/office/officeart/2018/2/layout/IconLabelList"/>
    <dgm:cxn modelId="{165FBBE1-B863-0C4B-A2BE-51A5C3708DE6}" type="presParOf" srcId="{6D3F09EE-8A81-4C84-9A8A-7BB37F08C06A}" destId="{36EA68FD-0467-42D4-BC08-59F3FA73B965}" srcOrd="2" destOrd="0" presId="urn:microsoft.com/office/officeart/2018/2/layout/IconLabelList"/>
    <dgm:cxn modelId="{8E9BDCCD-F4BB-4446-AE27-E9D939D0134A}" type="presParOf" srcId="{89322D0A-AAE3-4688-8DAC-657BD5B14CF1}" destId="{3236B4AE-111B-4444-9C88-5DC4944114E3}" srcOrd="3" destOrd="0" presId="urn:microsoft.com/office/officeart/2018/2/layout/IconLabelList"/>
    <dgm:cxn modelId="{6CA4D87F-111E-6248-A563-B881FACCB6A8}" type="presParOf" srcId="{89322D0A-AAE3-4688-8DAC-657BD5B14CF1}" destId="{15A04BA9-DDD8-4871-A5C5-DFDE02B1546D}" srcOrd="4" destOrd="0" presId="urn:microsoft.com/office/officeart/2018/2/layout/IconLabelList"/>
    <dgm:cxn modelId="{CBA09992-1449-074C-AD50-C67705993638}" type="presParOf" srcId="{15A04BA9-DDD8-4871-A5C5-DFDE02B1546D}" destId="{097581AF-937D-4996-85E1-55089EB5C037}" srcOrd="0" destOrd="0" presId="urn:microsoft.com/office/officeart/2018/2/layout/IconLabelList"/>
    <dgm:cxn modelId="{1255537D-2741-4747-AA24-FC86E39C485E}" type="presParOf" srcId="{15A04BA9-DDD8-4871-A5C5-DFDE02B1546D}" destId="{550BCD93-E7E4-4774-9328-DA588A600E63}" srcOrd="1" destOrd="0" presId="urn:microsoft.com/office/officeart/2018/2/layout/IconLabelList"/>
    <dgm:cxn modelId="{622AD9FD-B152-9941-98D0-00D8A863BCCE}" type="presParOf" srcId="{15A04BA9-DDD8-4871-A5C5-DFDE02B1546D}" destId="{22810D3E-3EE3-4C18-BEE5-CE04A2763EFC}"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828F8-392B-0F4B-A936-D4393439AC8E}">
      <dsp:nvSpPr>
        <dsp:cNvPr id="0" name=""/>
        <dsp:cNvSpPr/>
      </dsp:nvSpPr>
      <dsp:spPr>
        <a:xfrm>
          <a:off x="51" y="216621"/>
          <a:ext cx="4937064" cy="725653"/>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TPS Budget &amp; Bike Theft Data Collection:</a:t>
          </a:r>
        </a:p>
      </dsp:txBody>
      <dsp:txXfrm>
        <a:off x="51" y="216621"/>
        <a:ext cx="4937064" cy="725653"/>
      </dsp:txXfrm>
    </dsp:sp>
    <dsp:sp modelId="{E25C81ED-2CF5-0C45-91D4-940DCC86FA6D}">
      <dsp:nvSpPr>
        <dsp:cNvPr id="0" name=""/>
        <dsp:cNvSpPr/>
      </dsp:nvSpPr>
      <dsp:spPr>
        <a:xfrm>
          <a:off x="51" y="942275"/>
          <a:ext cx="4937064" cy="3181454"/>
        </a:xfrm>
        <a:prstGeom prst="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Accessed the TPS open data from TPS website</a:t>
          </a:r>
        </a:p>
        <a:p>
          <a:pPr marL="171450" lvl="1" indent="-171450" algn="l" defTabSz="844550">
            <a:lnSpc>
              <a:spcPct val="90000"/>
            </a:lnSpc>
            <a:spcBef>
              <a:spcPct val="0"/>
            </a:spcBef>
            <a:spcAft>
              <a:spcPct val="15000"/>
            </a:spcAft>
            <a:buChar char="•"/>
          </a:pPr>
          <a:r>
            <a:rPr lang="en-US" sz="1900" kern="1200"/>
            <a:t>Performed EDA on different relationships such as Number of Theft VS Neighborhoods, Number of Theft VS TOD, Number of Theft VS Month etc..</a:t>
          </a:r>
        </a:p>
        <a:p>
          <a:pPr marL="171450" lvl="1" indent="-171450" algn="l" defTabSz="844550">
            <a:lnSpc>
              <a:spcPct val="90000"/>
            </a:lnSpc>
            <a:spcBef>
              <a:spcPct val="0"/>
            </a:spcBef>
            <a:spcAft>
              <a:spcPct val="15000"/>
            </a:spcAft>
            <a:buChar char="•"/>
          </a:pPr>
          <a:r>
            <a:rPr lang="en-US" sz="1900" kern="1200"/>
            <a:t>The Budget Dataset was cleaned to exclude any revenue values – and analysis was performed only on 'Community Safety Command'</a:t>
          </a:r>
        </a:p>
      </dsp:txBody>
      <dsp:txXfrm>
        <a:off x="51" y="942275"/>
        <a:ext cx="4937064" cy="3181454"/>
      </dsp:txXfrm>
    </dsp:sp>
    <dsp:sp modelId="{06DCF3F8-A92D-D84A-B61C-3E5276D5304B}">
      <dsp:nvSpPr>
        <dsp:cNvPr id="0" name=""/>
        <dsp:cNvSpPr/>
      </dsp:nvSpPr>
      <dsp:spPr>
        <a:xfrm>
          <a:off x="5628305" y="216621"/>
          <a:ext cx="4937064" cy="725653"/>
        </a:xfrm>
        <a:prstGeom prst="rect">
          <a:avLst/>
        </a:prstGeom>
        <a:solidFill>
          <a:schemeClr val="accent5">
            <a:hueOff val="1496754"/>
            <a:satOff val="674"/>
            <a:lumOff val="-705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City of Toronto Shelter &amp; Neighbourhood Data Collection:</a:t>
          </a:r>
        </a:p>
      </dsp:txBody>
      <dsp:txXfrm>
        <a:off x="5628305" y="216621"/>
        <a:ext cx="4937064" cy="725653"/>
      </dsp:txXfrm>
    </dsp:sp>
    <dsp:sp modelId="{08FA24CE-B8D3-B148-9D68-78BE494363BD}">
      <dsp:nvSpPr>
        <dsp:cNvPr id="0" name=""/>
        <dsp:cNvSpPr/>
      </dsp:nvSpPr>
      <dsp:spPr>
        <a:xfrm>
          <a:off x="5628305" y="942275"/>
          <a:ext cx="4937064" cy="3181454"/>
        </a:xfrm>
        <a:prstGeom prst="rect">
          <a:avLst/>
        </a:prstGeom>
        <a:solidFill>
          <a:schemeClr val="accent5">
            <a:tint val="40000"/>
            <a:alpha val="90000"/>
            <a:hueOff val="1470264"/>
            <a:satOff val="-15847"/>
            <a:lumOff val="-141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Accessed the City of Toronto open data from City of Toronto website</a:t>
          </a:r>
        </a:p>
        <a:p>
          <a:pPr marL="171450" lvl="1" indent="-171450" algn="l" defTabSz="844550">
            <a:lnSpc>
              <a:spcPct val="90000"/>
            </a:lnSpc>
            <a:spcBef>
              <a:spcPct val="0"/>
            </a:spcBef>
            <a:spcAft>
              <a:spcPct val="15000"/>
            </a:spcAft>
            <a:buChar char="•"/>
          </a:pPr>
          <a:r>
            <a:rPr lang="en-US" sz="1900" kern="1200"/>
            <a:t>Performed data cleaning and selection. Grouped key metrics (Shelter usage rate, neighbourhood income, neighbourhood popular commuting methods) to support EDA of Bike Theft relationships. </a:t>
          </a:r>
        </a:p>
        <a:p>
          <a:pPr marL="171450" lvl="1" indent="-171450" algn="l" defTabSz="844550">
            <a:lnSpc>
              <a:spcPct val="90000"/>
            </a:lnSpc>
            <a:spcBef>
              <a:spcPct val="0"/>
            </a:spcBef>
            <a:spcAft>
              <a:spcPct val="15000"/>
            </a:spcAft>
            <a:buChar char="•"/>
          </a:pPr>
          <a:r>
            <a:rPr lang="en-US" sz="1900" kern="1200"/>
            <a:t>Point coordinates and Multipolygon coordinates used to create a Folium plot </a:t>
          </a:r>
        </a:p>
      </dsp:txBody>
      <dsp:txXfrm>
        <a:off x="5628305" y="942275"/>
        <a:ext cx="4937064" cy="3181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5DC0F-EED8-F940-B097-243BCDCEA64A}">
      <dsp:nvSpPr>
        <dsp:cNvPr id="0" name=""/>
        <dsp:cNvSpPr/>
      </dsp:nvSpPr>
      <dsp:spPr>
        <a:xfrm>
          <a:off x="442" y="25787"/>
          <a:ext cx="1726385" cy="1035831"/>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Seasonal Trend</a:t>
          </a:r>
        </a:p>
      </dsp:txBody>
      <dsp:txXfrm>
        <a:off x="442" y="25787"/>
        <a:ext cx="1726385" cy="1035831"/>
      </dsp:txXfrm>
    </dsp:sp>
    <dsp:sp modelId="{B702B096-21C5-4346-88EF-97DC59B54C2D}">
      <dsp:nvSpPr>
        <dsp:cNvPr id="0" name=""/>
        <dsp:cNvSpPr/>
      </dsp:nvSpPr>
      <dsp:spPr>
        <a:xfrm>
          <a:off x="1899466" y="25787"/>
          <a:ext cx="1726385" cy="1035831"/>
        </a:xfrm>
        <a:prstGeom prst="rect">
          <a:avLst/>
        </a:prstGeom>
        <a:solidFill>
          <a:schemeClr val="accent5">
            <a:hueOff val="299351"/>
            <a:satOff val="135"/>
            <a:lumOff val="-141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Location Type</a:t>
          </a:r>
        </a:p>
      </dsp:txBody>
      <dsp:txXfrm>
        <a:off x="1899466" y="25787"/>
        <a:ext cx="1726385" cy="1035831"/>
      </dsp:txXfrm>
    </dsp:sp>
    <dsp:sp modelId="{9A852FF3-6723-4648-9212-9E07E6C0C529}">
      <dsp:nvSpPr>
        <dsp:cNvPr id="0" name=""/>
        <dsp:cNvSpPr/>
      </dsp:nvSpPr>
      <dsp:spPr>
        <a:xfrm>
          <a:off x="442" y="1234256"/>
          <a:ext cx="1726385" cy="1035831"/>
        </a:xfrm>
        <a:prstGeom prst="rect">
          <a:avLst/>
        </a:prstGeom>
        <a:solidFill>
          <a:schemeClr val="accent5">
            <a:hueOff val="598701"/>
            <a:satOff val="270"/>
            <a:lumOff val="-282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Homeless Shelter</a:t>
          </a:r>
        </a:p>
      </dsp:txBody>
      <dsp:txXfrm>
        <a:off x="442" y="1234256"/>
        <a:ext cx="1726385" cy="1035831"/>
      </dsp:txXfrm>
    </dsp:sp>
    <dsp:sp modelId="{53F27B25-9C26-BB40-8628-9802EBAEF4B9}">
      <dsp:nvSpPr>
        <dsp:cNvPr id="0" name=""/>
        <dsp:cNvSpPr/>
      </dsp:nvSpPr>
      <dsp:spPr>
        <a:xfrm>
          <a:off x="1899466" y="1234256"/>
          <a:ext cx="1726385" cy="1035831"/>
        </a:xfrm>
        <a:prstGeom prst="rect">
          <a:avLst/>
        </a:prstGeom>
        <a:solidFill>
          <a:schemeClr val="accent5">
            <a:hueOff val="898052"/>
            <a:satOff val="404"/>
            <a:lumOff val="-423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err="1"/>
            <a:t>Neighbour</a:t>
          </a:r>
          <a:r>
            <a:rPr lang="en-US" sz="2400" kern="1200"/>
            <a:t>-hood</a:t>
          </a:r>
          <a:endParaRPr lang="en-US" sz="1600" kern="1200"/>
        </a:p>
      </dsp:txBody>
      <dsp:txXfrm>
        <a:off x="1899466" y="1234256"/>
        <a:ext cx="1726385" cy="1035831"/>
      </dsp:txXfrm>
    </dsp:sp>
    <dsp:sp modelId="{500D71B8-B5E2-F148-AD28-97662B6035D8}">
      <dsp:nvSpPr>
        <dsp:cNvPr id="0" name=""/>
        <dsp:cNvSpPr/>
      </dsp:nvSpPr>
      <dsp:spPr>
        <a:xfrm>
          <a:off x="442" y="2442726"/>
          <a:ext cx="1726385" cy="1035831"/>
        </a:xfrm>
        <a:prstGeom prst="rect">
          <a:avLst/>
        </a:prstGeom>
        <a:solidFill>
          <a:schemeClr val="accent5">
            <a:hueOff val="1197403"/>
            <a:satOff val="539"/>
            <a:lumOff val="-56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Police Budget</a:t>
          </a:r>
        </a:p>
      </dsp:txBody>
      <dsp:txXfrm>
        <a:off x="442" y="2442726"/>
        <a:ext cx="1726385" cy="1035831"/>
      </dsp:txXfrm>
    </dsp:sp>
    <dsp:sp modelId="{16B57A3E-B12D-7A4A-BD45-0045A966F261}">
      <dsp:nvSpPr>
        <dsp:cNvPr id="0" name=""/>
        <dsp:cNvSpPr/>
      </dsp:nvSpPr>
      <dsp:spPr>
        <a:xfrm>
          <a:off x="1899466" y="2442726"/>
          <a:ext cx="1726385" cy="1035831"/>
        </a:xfrm>
        <a:prstGeom prst="rect">
          <a:avLst/>
        </a:prstGeom>
        <a:solidFill>
          <a:schemeClr val="accent5">
            <a:hueOff val="1496754"/>
            <a:satOff val="674"/>
            <a:lumOff val="-705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Recovery Rate</a:t>
          </a:r>
        </a:p>
      </dsp:txBody>
      <dsp:txXfrm>
        <a:off x="1899466" y="2442726"/>
        <a:ext cx="1726385" cy="10358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DE1C5-08A6-4979-96C4-B41C592D60CC}">
      <dsp:nvSpPr>
        <dsp:cNvPr id="0" name=""/>
        <dsp:cNvSpPr/>
      </dsp:nvSpPr>
      <dsp:spPr>
        <a:xfrm>
          <a:off x="445914" y="1246635"/>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63C6B0-0858-4E0F-824A-AD3D48BF60DA}">
      <dsp:nvSpPr>
        <dsp:cNvPr id="0" name=""/>
        <dsp:cNvSpPr/>
      </dsp:nvSpPr>
      <dsp:spPr>
        <a:xfrm>
          <a:off x="704" y="2222141"/>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Enhanced Security</a:t>
          </a:r>
        </a:p>
      </dsp:txBody>
      <dsp:txXfrm>
        <a:off x="704" y="2222141"/>
        <a:ext cx="1618945" cy="647578"/>
      </dsp:txXfrm>
    </dsp:sp>
    <dsp:sp modelId="{17609E10-CE3B-45EB-8DC5-9732036F6426}">
      <dsp:nvSpPr>
        <dsp:cNvPr id="0" name=""/>
        <dsp:cNvSpPr/>
      </dsp:nvSpPr>
      <dsp:spPr>
        <a:xfrm>
          <a:off x="2348174" y="1246635"/>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EA68FD-0467-42D4-BC08-59F3FA73B965}">
      <dsp:nvSpPr>
        <dsp:cNvPr id="0" name=""/>
        <dsp:cNvSpPr/>
      </dsp:nvSpPr>
      <dsp:spPr>
        <a:xfrm>
          <a:off x="1902964" y="2222141"/>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Registration and Tracking</a:t>
          </a:r>
        </a:p>
      </dsp:txBody>
      <dsp:txXfrm>
        <a:off x="1902964" y="2222141"/>
        <a:ext cx="1618945" cy="647578"/>
      </dsp:txXfrm>
    </dsp:sp>
    <dsp:sp modelId="{097581AF-937D-4996-85E1-55089EB5C037}">
      <dsp:nvSpPr>
        <dsp:cNvPr id="0" name=""/>
        <dsp:cNvSpPr/>
      </dsp:nvSpPr>
      <dsp:spPr>
        <a:xfrm>
          <a:off x="4250435" y="1246635"/>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810D3E-3EE3-4C18-BEE5-CE04A2763EFC}">
      <dsp:nvSpPr>
        <dsp:cNvPr id="0" name=""/>
        <dsp:cNvSpPr/>
      </dsp:nvSpPr>
      <dsp:spPr>
        <a:xfrm>
          <a:off x="3805225" y="2222141"/>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Policy and Legislation</a:t>
          </a:r>
        </a:p>
      </dsp:txBody>
      <dsp:txXfrm>
        <a:off x="3805225" y="2222141"/>
        <a:ext cx="1618945" cy="64757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36C37-60FE-E74C-9885-FA492F838040}"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CE44D-F658-CF44-8986-EE2C0E5056C1}" type="slidenum">
              <a:rPr lang="en-US" smtClean="0"/>
              <a:t>‹#›</a:t>
            </a:fld>
            <a:endParaRPr lang="en-US"/>
          </a:p>
        </p:txBody>
      </p:sp>
    </p:spTree>
    <p:extLst>
      <p:ext uri="{BB962C8B-B14F-4D97-AF65-F5344CB8AC3E}">
        <p14:creationId xmlns:p14="http://schemas.microsoft.com/office/powerpoint/2010/main" val="7539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a:t>
            </a:fld>
            <a:endParaRPr lang="en-US"/>
          </a:p>
        </p:txBody>
      </p:sp>
    </p:spTree>
    <p:extLst>
      <p:ext uri="{BB962C8B-B14F-4D97-AF65-F5344CB8AC3E}">
        <p14:creationId xmlns:p14="http://schemas.microsoft.com/office/powerpoint/2010/main" val="1519438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11</a:t>
            </a:fld>
            <a:endParaRPr lang="en-US"/>
          </a:p>
        </p:txBody>
      </p:sp>
    </p:spTree>
    <p:extLst>
      <p:ext uri="{BB962C8B-B14F-4D97-AF65-F5344CB8AC3E}">
        <p14:creationId xmlns:p14="http://schemas.microsoft.com/office/powerpoint/2010/main" val="917733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12</a:t>
            </a:fld>
            <a:endParaRPr lang="en-US"/>
          </a:p>
        </p:txBody>
      </p:sp>
    </p:spTree>
    <p:extLst>
      <p:ext uri="{BB962C8B-B14F-4D97-AF65-F5344CB8AC3E}">
        <p14:creationId xmlns:p14="http://schemas.microsoft.com/office/powerpoint/2010/main" val="3256792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13</a:t>
            </a:fld>
            <a:endParaRPr lang="en-US"/>
          </a:p>
        </p:txBody>
      </p:sp>
    </p:spTree>
    <p:extLst>
      <p:ext uri="{BB962C8B-B14F-4D97-AF65-F5344CB8AC3E}">
        <p14:creationId xmlns:p14="http://schemas.microsoft.com/office/powerpoint/2010/main" val="3754157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14</a:t>
            </a:fld>
            <a:endParaRPr lang="en-US"/>
          </a:p>
        </p:txBody>
      </p:sp>
    </p:spTree>
    <p:extLst>
      <p:ext uri="{BB962C8B-B14F-4D97-AF65-F5344CB8AC3E}">
        <p14:creationId xmlns:p14="http://schemas.microsoft.com/office/powerpoint/2010/main" val="106978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15</a:t>
            </a:fld>
            <a:endParaRPr lang="en-US"/>
          </a:p>
        </p:txBody>
      </p:sp>
    </p:spTree>
    <p:extLst>
      <p:ext uri="{BB962C8B-B14F-4D97-AF65-F5344CB8AC3E}">
        <p14:creationId xmlns:p14="http://schemas.microsoft.com/office/powerpoint/2010/main" val="3406299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16</a:t>
            </a:fld>
            <a:endParaRPr lang="en-US"/>
          </a:p>
        </p:txBody>
      </p:sp>
    </p:spTree>
    <p:extLst>
      <p:ext uri="{BB962C8B-B14F-4D97-AF65-F5344CB8AC3E}">
        <p14:creationId xmlns:p14="http://schemas.microsoft.com/office/powerpoint/2010/main" val="1557828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17</a:t>
            </a:fld>
            <a:endParaRPr lang="en-US"/>
          </a:p>
        </p:txBody>
      </p:sp>
    </p:spTree>
    <p:extLst>
      <p:ext uri="{BB962C8B-B14F-4D97-AF65-F5344CB8AC3E}">
        <p14:creationId xmlns:p14="http://schemas.microsoft.com/office/powerpoint/2010/main" val="2531079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18</a:t>
            </a:fld>
            <a:endParaRPr lang="en-US"/>
          </a:p>
        </p:txBody>
      </p:sp>
    </p:spTree>
    <p:extLst>
      <p:ext uri="{BB962C8B-B14F-4D97-AF65-F5344CB8AC3E}">
        <p14:creationId xmlns:p14="http://schemas.microsoft.com/office/powerpoint/2010/main" val="368472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19</a:t>
            </a:fld>
            <a:endParaRPr lang="en-US"/>
          </a:p>
        </p:txBody>
      </p:sp>
    </p:spTree>
    <p:extLst>
      <p:ext uri="{BB962C8B-B14F-4D97-AF65-F5344CB8AC3E}">
        <p14:creationId xmlns:p14="http://schemas.microsoft.com/office/powerpoint/2010/main" val="3546974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20</a:t>
            </a:fld>
            <a:endParaRPr lang="en-US"/>
          </a:p>
        </p:txBody>
      </p:sp>
    </p:spTree>
    <p:extLst>
      <p:ext uri="{BB962C8B-B14F-4D97-AF65-F5344CB8AC3E}">
        <p14:creationId xmlns:p14="http://schemas.microsoft.com/office/powerpoint/2010/main" val="175321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3</a:t>
            </a:fld>
            <a:endParaRPr lang="en-US"/>
          </a:p>
        </p:txBody>
      </p:sp>
    </p:spTree>
    <p:extLst>
      <p:ext uri="{BB962C8B-B14F-4D97-AF65-F5344CB8AC3E}">
        <p14:creationId xmlns:p14="http://schemas.microsoft.com/office/powerpoint/2010/main" val="565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22</a:t>
            </a:fld>
            <a:endParaRPr lang="en-US"/>
          </a:p>
        </p:txBody>
      </p:sp>
    </p:spTree>
    <p:extLst>
      <p:ext uri="{BB962C8B-B14F-4D97-AF65-F5344CB8AC3E}">
        <p14:creationId xmlns:p14="http://schemas.microsoft.com/office/powerpoint/2010/main" val="3163767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4</a:t>
            </a:fld>
            <a:endParaRPr lang="en-US"/>
          </a:p>
        </p:txBody>
      </p:sp>
    </p:spTree>
    <p:extLst>
      <p:ext uri="{BB962C8B-B14F-4D97-AF65-F5344CB8AC3E}">
        <p14:creationId xmlns:p14="http://schemas.microsoft.com/office/powerpoint/2010/main" val="2556723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5</a:t>
            </a:fld>
            <a:endParaRPr lang="en-US"/>
          </a:p>
        </p:txBody>
      </p:sp>
    </p:spTree>
    <p:extLst>
      <p:ext uri="{BB962C8B-B14F-4D97-AF65-F5344CB8AC3E}">
        <p14:creationId xmlns:p14="http://schemas.microsoft.com/office/powerpoint/2010/main" val="4153996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95369-7DB6-D847-C0D5-DA6000C18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93289-B1D3-1AA8-EDD6-AA91CB87E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AC4DF-45CE-E99F-85DB-A1F4310882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66B0C8-84DC-FBD6-0451-B703E7105449}"/>
              </a:ext>
            </a:extLst>
          </p:cNvPr>
          <p:cNvSpPr>
            <a:spLocks noGrp="1"/>
          </p:cNvSpPr>
          <p:nvPr>
            <p:ph type="sldNum" sz="quarter" idx="5"/>
          </p:nvPr>
        </p:nvSpPr>
        <p:spPr/>
        <p:txBody>
          <a:bodyPr/>
          <a:lstStyle/>
          <a:p>
            <a:fld id="{973CE44D-F658-CF44-8986-EE2C0E5056C1}" type="slidenum">
              <a:rPr lang="en-US" smtClean="0"/>
              <a:t>6</a:t>
            </a:fld>
            <a:endParaRPr lang="en-US"/>
          </a:p>
        </p:txBody>
      </p:sp>
    </p:spTree>
    <p:extLst>
      <p:ext uri="{BB962C8B-B14F-4D97-AF65-F5344CB8AC3E}">
        <p14:creationId xmlns:p14="http://schemas.microsoft.com/office/powerpoint/2010/main" val="98070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7</a:t>
            </a:fld>
            <a:endParaRPr lang="en-US"/>
          </a:p>
        </p:txBody>
      </p:sp>
    </p:spTree>
    <p:extLst>
      <p:ext uri="{BB962C8B-B14F-4D97-AF65-F5344CB8AC3E}">
        <p14:creationId xmlns:p14="http://schemas.microsoft.com/office/powerpoint/2010/main" val="4126037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8</a:t>
            </a:fld>
            <a:endParaRPr lang="en-US"/>
          </a:p>
        </p:txBody>
      </p:sp>
    </p:spTree>
    <p:extLst>
      <p:ext uri="{BB962C8B-B14F-4D97-AF65-F5344CB8AC3E}">
        <p14:creationId xmlns:p14="http://schemas.microsoft.com/office/powerpoint/2010/main" val="1643263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9</a:t>
            </a:fld>
            <a:endParaRPr lang="en-US"/>
          </a:p>
        </p:txBody>
      </p:sp>
    </p:spTree>
    <p:extLst>
      <p:ext uri="{BB962C8B-B14F-4D97-AF65-F5344CB8AC3E}">
        <p14:creationId xmlns:p14="http://schemas.microsoft.com/office/powerpoint/2010/main" val="258033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10</a:t>
            </a:fld>
            <a:endParaRPr lang="en-US"/>
          </a:p>
        </p:txBody>
      </p:sp>
    </p:spTree>
    <p:extLst>
      <p:ext uri="{BB962C8B-B14F-4D97-AF65-F5344CB8AC3E}">
        <p14:creationId xmlns:p14="http://schemas.microsoft.com/office/powerpoint/2010/main" val="2824147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0130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3554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4940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03698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0853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1854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0693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642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853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6963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614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12/4/2024</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258319427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4.jpeg"/><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ggwash.org/view/69989/heres-what-happens-when-your-bicycle-is-stolen-dc" TargetMode="External"/><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7.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CCF64C-025C-49FE-AD65-24765768E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9FFDEFC-31F0-4114-BCCB-64AD2B579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807947"/>
            <a:ext cx="10012964" cy="2061070"/>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288370" h="1858154">
                <a:moveTo>
                  <a:pt x="0" y="1858154"/>
                </a:moveTo>
                <a:lnTo>
                  <a:pt x="1049" y="1857909"/>
                </a:lnTo>
                <a:cubicBezTo>
                  <a:pt x="74675" y="1831386"/>
                  <a:pt x="218534" y="1803822"/>
                  <a:pt x="370426" y="1702965"/>
                </a:cubicBezTo>
                <a:cubicBezTo>
                  <a:pt x="508969" y="1649765"/>
                  <a:pt x="440682" y="1619463"/>
                  <a:pt x="832307" y="1538702"/>
                </a:cubicBezTo>
                <a:cubicBezTo>
                  <a:pt x="878744" y="1533298"/>
                  <a:pt x="897351" y="1542198"/>
                  <a:pt x="971617" y="1522494"/>
                </a:cubicBezTo>
                <a:cubicBezTo>
                  <a:pt x="1030678" y="1519687"/>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lose/>
              </a:path>
            </a:pathLst>
          </a:custGeom>
          <a:blipFill>
            <a:blip r:embed="rId3"/>
            <a:tile tx="0" ty="0" sx="70000" sy="70000" flip="none" algn="tl"/>
          </a:blipFill>
          <a:ln w="12700" cap="flat" cmpd="sng" algn="ctr">
            <a:noFill/>
            <a:prstDash val="solid"/>
            <a:miter lim="800000"/>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312A434-F7D2-4A14-A037-B9762E2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168" y="-11017"/>
            <a:ext cx="11602884" cy="6006827"/>
          </a:xfrm>
          <a:custGeom>
            <a:avLst/>
            <a:gdLst>
              <a:gd name="connsiteX0" fmla="*/ 238037 w 11385877"/>
              <a:gd name="connsiteY0" fmla="*/ 0 h 5894482"/>
              <a:gd name="connsiteX1" fmla="*/ 11385877 w 11385877"/>
              <a:gd name="connsiteY1" fmla="*/ 0 h 5894482"/>
              <a:gd name="connsiteX2" fmla="*/ 11126257 w 11385877"/>
              <a:gd name="connsiteY2" fmla="*/ 5894482 h 5894482"/>
              <a:gd name="connsiteX3" fmla="*/ 0 w 11385877"/>
              <a:gd name="connsiteY3" fmla="*/ 5404429 h 5894482"/>
            </a:gdLst>
            <a:ahLst/>
            <a:cxnLst>
              <a:cxn ang="0">
                <a:pos x="connsiteX0" y="connsiteY0"/>
              </a:cxn>
              <a:cxn ang="0">
                <a:pos x="connsiteX1" y="connsiteY1"/>
              </a:cxn>
              <a:cxn ang="0">
                <a:pos x="connsiteX2" y="connsiteY2"/>
              </a:cxn>
              <a:cxn ang="0">
                <a:pos x="connsiteX3" y="connsiteY3"/>
              </a:cxn>
            </a:cxnLst>
            <a:rect l="l" t="t" r="r" b="b"/>
            <a:pathLst>
              <a:path w="11385877" h="5894482">
                <a:moveTo>
                  <a:pt x="238037" y="0"/>
                </a:moveTo>
                <a:lnTo>
                  <a:pt x="11385877" y="0"/>
                </a:lnTo>
                <a:lnTo>
                  <a:pt x="11126257" y="5894482"/>
                </a:lnTo>
                <a:lnTo>
                  <a:pt x="0" y="5404429"/>
                </a:lnTo>
                <a:close/>
              </a:path>
            </a:pathLst>
          </a:custGeom>
          <a:solidFill>
            <a:srgbClr val="EFEEE9"/>
          </a:solidFill>
          <a:ln w="12700" cap="flat" cmpd="sng" algn="ctr">
            <a:noFill/>
            <a:prstDash val="solid"/>
            <a:miter lim="800000"/>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36AC04DE-B73F-5430-D6AF-D6D4A77B4153}"/>
              </a:ext>
            </a:extLst>
          </p:cNvPr>
          <p:cNvPicPr>
            <a:picLocks noChangeAspect="1"/>
          </p:cNvPicPr>
          <p:nvPr/>
        </p:nvPicPr>
        <p:blipFill>
          <a:blip r:embed="rId4">
            <a:alphaModFix/>
          </a:blip>
          <a:srcRect t="23427" r="1" b="308"/>
          <a:stretch/>
        </p:blipFill>
        <p:spPr>
          <a:xfrm>
            <a:off x="340317" y="10"/>
            <a:ext cx="11303902" cy="5862294"/>
          </a:xfrm>
          <a:custGeom>
            <a:avLst/>
            <a:gdLst/>
            <a:ahLst/>
            <a:cxnLst/>
            <a:rect l="l" t="t" r="r" b="b"/>
            <a:pathLst>
              <a:path w="11092486" h="5752662">
                <a:moveTo>
                  <a:pt x="11092486" y="0"/>
                </a:moveTo>
                <a:lnTo>
                  <a:pt x="10913086" y="4074013"/>
                </a:lnTo>
                <a:lnTo>
                  <a:pt x="10913067" y="4074053"/>
                </a:lnTo>
                <a:lnTo>
                  <a:pt x="10840579" y="5720148"/>
                </a:lnTo>
                <a:cubicBezTo>
                  <a:pt x="10839700" y="5738894"/>
                  <a:pt x="10823849" y="5753411"/>
                  <a:pt x="10805099" y="5752633"/>
                </a:cubicBezTo>
                <a:cubicBezTo>
                  <a:pt x="9003741" y="5678968"/>
                  <a:pt x="1833265" y="5363145"/>
                  <a:pt x="32420" y="5278152"/>
                </a:cubicBezTo>
                <a:cubicBezTo>
                  <a:pt x="13715" y="5277221"/>
                  <a:pt x="-745" y="5261390"/>
                  <a:pt x="30" y="5242678"/>
                </a:cubicBezTo>
                <a:lnTo>
                  <a:pt x="812" y="5224934"/>
                </a:lnTo>
                <a:lnTo>
                  <a:pt x="811" y="5224934"/>
                </a:lnTo>
                <a:lnTo>
                  <a:pt x="179591" y="1165880"/>
                </a:lnTo>
                <a:lnTo>
                  <a:pt x="179592" y="1165877"/>
                </a:lnTo>
                <a:lnTo>
                  <a:pt x="230943" y="0"/>
                </a:lnTo>
                <a:close/>
              </a:path>
            </a:pathLst>
          </a:custGeom>
        </p:spPr>
      </p:pic>
      <p:sp>
        <p:nvSpPr>
          <p:cNvPr id="2" name="Title 1">
            <a:extLst>
              <a:ext uri="{FF2B5EF4-FFF2-40B4-BE49-F238E27FC236}">
                <a16:creationId xmlns:a16="http://schemas.microsoft.com/office/drawing/2014/main" id="{CA2615D8-A489-83C0-BD4D-52C2059C1706}"/>
              </a:ext>
            </a:extLst>
          </p:cNvPr>
          <p:cNvSpPr>
            <a:spLocks noGrp="1"/>
          </p:cNvSpPr>
          <p:nvPr>
            <p:ph type="ctrTitle"/>
          </p:nvPr>
        </p:nvSpPr>
        <p:spPr>
          <a:xfrm>
            <a:off x="1221474" y="2715768"/>
            <a:ext cx="7904238" cy="3089086"/>
          </a:xfrm>
        </p:spPr>
        <p:txBody>
          <a:bodyPr>
            <a:normAutofit/>
          </a:bodyPr>
          <a:lstStyle/>
          <a:p>
            <a:r>
              <a:rPr lang="en-US"/>
              <a:t>Pedaling Against Theft: </a:t>
            </a:r>
            <a:r>
              <a:rPr lang="en-US" sz="4000"/>
              <a:t>An Analysis of Bicycle Theft in the City of Toronto</a:t>
            </a:r>
          </a:p>
        </p:txBody>
      </p:sp>
      <p:sp>
        <p:nvSpPr>
          <p:cNvPr id="3" name="Subtitle 2">
            <a:extLst>
              <a:ext uri="{FF2B5EF4-FFF2-40B4-BE49-F238E27FC236}">
                <a16:creationId xmlns:a16="http://schemas.microsoft.com/office/drawing/2014/main" id="{DFB7D9EB-67EA-46F4-AF33-A4B2B75A8DA5}"/>
              </a:ext>
            </a:extLst>
          </p:cNvPr>
          <p:cNvSpPr>
            <a:spLocks noGrp="1"/>
          </p:cNvSpPr>
          <p:nvPr>
            <p:ph type="subTitle" idx="1"/>
          </p:nvPr>
        </p:nvSpPr>
        <p:spPr>
          <a:xfrm>
            <a:off x="1219201" y="5926284"/>
            <a:ext cx="8521147" cy="558406"/>
          </a:xfrm>
        </p:spPr>
        <p:txBody>
          <a:bodyPr anchor="t">
            <a:normAutofit/>
          </a:bodyPr>
          <a:lstStyle/>
          <a:p>
            <a:r>
              <a:rPr lang="en-US" sz="2000">
                <a:solidFill>
                  <a:srgbClr val="FFFFFF"/>
                </a:solidFill>
              </a:rPr>
              <a:t>CME538 – PRESENTED BY P^3, DECEMBER 2, 2024</a:t>
            </a:r>
          </a:p>
        </p:txBody>
      </p:sp>
    </p:spTree>
    <p:extLst>
      <p:ext uri="{BB962C8B-B14F-4D97-AF65-F5344CB8AC3E}">
        <p14:creationId xmlns:p14="http://schemas.microsoft.com/office/powerpoint/2010/main" val="10297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341B9C2-0FBF-4B4B-A902-1AFFD384E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8">
            <a:extLst>
              <a:ext uri="{FF2B5EF4-FFF2-40B4-BE49-F238E27FC236}">
                <a16:creationId xmlns:a16="http://schemas.microsoft.com/office/drawing/2014/main" id="{A64B8B12-D0EE-4D08-87CA-9A20AD6DF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155491"/>
            <a:ext cx="12192000" cy="1702509"/>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0FE24E-F825-5C7D-91D5-81D9064D85AF}"/>
              </a:ext>
            </a:extLst>
          </p:cNvPr>
          <p:cNvSpPr>
            <a:spLocks noGrp="1"/>
          </p:cNvSpPr>
          <p:nvPr>
            <p:ph type="title"/>
          </p:nvPr>
        </p:nvSpPr>
        <p:spPr>
          <a:xfrm>
            <a:off x="1219200" y="4831306"/>
            <a:ext cx="9753600" cy="1064526"/>
          </a:xfrm>
        </p:spPr>
        <p:txBody>
          <a:bodyPr vert="horz" lIns="91440" tIns="45720" rIns="91440" bIns="45720" rtlCol="0" anchor="b">
            <a:normAutofit/>
          </a:bodyPr>
          <a:lstStyle/>
          <a:p>
            <a:pPr>
              <a:lnSpc>
                <a:spcPct val="110000"/>
              </a:lnSpc>
            </a:pPr>
            <a:r>
              <a:rPr lang="en-US" sz="3100"/>
              <a:t>Visualizing Seasonal Trends in Bike Theft Incidents</a:t>
            </a:r>
          </a:p>
        </p:txBody>
      </p:sp>
      <p:pic>
        <p:nvPicPr>
          <p:cNvPr id="5" name="Content Placeholder 4" descr="A graph of a crime&#10;&#10;Description automatically generated with medium confidence">
            <a:extLst>
              <a:ext uri="{FF2B5EF4-FFF2-40B4-BE49-F238E27FC236}">
                <a16:creationId xmlns:a16="http://schemas.microsoft.com/office/drawing/2014/main" id="{88077B62-69D3-A947-EB89-35ACF4EEC9A9}"/>
              </a:ext>
            </a:extLst>
          </p:cNvPr>
          <p:cNvPicPr>
            <a:picLocks noGrp="1" noChangeAspect="1"/>
          </p:cNvPicPr>
          <p:nvPr>
            <p:ph idx="1"/>
          </p:nvPr>
        </p:nvPicPr>
        <p:blipFill>
          <a:blip r:embed="rId4"/>
          <a:stretch>
            <a:fillRect/>
          </a:stretch>
        </p:blipFill>
        <p:spPr>
          <a:xfrm>
            <a:off x="747224" y="578137"/>
            <a:ext cx="10697552" cy="4225533"/>
          </a:xfrm>
          <a:prstGeom prst="rect">
            <a:avLst/>
          </a:prstGeom>
        </p:spPr>
      </p:pic>
    </p:spTree>
    <p:extLst>
      <p:ext uri="{BB962C8B-B14F-4D97-AF65-F5344CB8AC3E}">
        <p14:creationId xmlns:p14="http://schemas.microsoft.com/office/powerpoint/2010/main" val="244531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27DB033E-7689-4A9B-B205-C4CEEAD22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6052" y="4347880"/>
            <a:ext cx="10525948" cy="2510121"/>
          </a:xfrm>
          <a:custGeom>
            <a:avLst/>
            <a:gdLst>
              <a:gd name="connsiteX0" fmla="*/ 9929188 w 10525948"/>
              <a:gd name="connsiteY0" fmla="*/ 233 h 2510121"/>
              <a:gd name="connsiteX1" fmla="*/ 9950651 w 10525948"/>
              <a:gd name="connsiteY1" fmla="*/ 3361 h 2510121"/>
              <a:gd name="connsiteX2" fmla="*/ 9966319 w 10525948"/>
              <a:gd name="connsiteY2" fmla="*/ 6295 h 2510121"/>
              <a:gd name="connsiteX3" fmla="*/ 10048554 w 10525948"/>
              <a:gd name="connsiteY3" fmla="*/ 12999 h 2510121"/>
              <a:gd name="connsiteX4" fmla="*/ 10139179 w 10525948"/>
              <a:gd name="connsiteY4" fmla="*/ 34261 h 2510121"/>
              <a:gd name="connsiteX5" fmla="*/ 10380826 w 10525948"/>
              <a:gd name="connsiteY5" fmla="*/ 23590 h 2510121"/>
              <a:gd name="connsiteX6" fmla="*/ 10469895 w 10525948"/>
              <a:gd name="connsiteY6" fmla="*/ 30604 h 2510121"/>
              <a:gd name="connsiteX7" fmla="*/ 10525948 w 10525948"/>
              <a:gd name="connsiteY7" fmla="*/ 35122 h 2510121"/>
              <a:gd name="connsiteX8" fmla="*/ 10525948 w 10525948"/>
              <a:gd name="connsiteY8" fmla="*/ 2510121 h 2510121"/>
              <a:gd name="connsiteX9" fmla="*/ 0 w 10525948"/>
              <a:gd name="connsiteY9" fmla="*/ 2510121 h 2510121"/>
              <a:gd name="connsiteX10" fmla="*/ 4022 w 10525948"/>
              <a:gd name="connsiteY10" fmla="*/ 2509387 h 2510121"/>
              <a:gd name="connsiteX11" fmla="*/ 18461 w 10525948"/>
              <a:gd name="connsiteY11" fmla="*/ 2508969 h 2510121"/>
              <a:gd name="connsiteX12" fmla="*/ 198334 w 10525948"/>
              <a:gd name="connsiteY12" fmla="*/ 2462164 h 2510121"/>
              <a:gd name="connsiteX13" fmla="*/ 301182 w 10525948"/>
              <a:gd name="connsiteY13" fmla="*/ 2434259 h 2510121"/>
              <a:gd name="connsiteX14" fmla="*/ 454110 w 10525948"/>
              <a:gd name="connsiteY14" fmla="*/ 2384481 h 2510121"/>
              <a:gd name="connsiteX15" fmla="*/ 642168 w 10525948"/>
              <a:gd name="connsiteY15" fmla="*/ 2302589 h 2510121"/>
              <a:gd name="connsiteX16" fmla="*/ 683263 w 10525948"/>
              <a:gd name="connsiteY16" fmla="*/ 2280783 h 2510121"/>
              <a:gd name="connsiteX17" fmla="*/ 763363 w 10525948"/>
              <a:gd name="connsiteY17" fmla="*/ 2258856 h 2510121"/>
              <a:gd name="connsiteX18" fmla="*/ 925817 w 10525948"/>
              <a:gd name="connsiteY18" fmla="*/ 2176091 h 2510121"/>
              <a:gd name="connsiteX19" fmla="*/ 980541 w 10525948"/>
              <a:gd name="connsiteY19" fmla="*/ 2153235 h 2510121"/>
              <a:gd name="connsiteX20" fmla="*/ 1038296 w 10525948"/>
              <a:gd name="connsiteY20" fmla="*/ 2109226 h 2510121"/>
              <a:gd name="connsiteX21" fmla="*/ 1097925 w 10525948"/>
              <a:gd name="connsiteY21" fmla="*/ 2048677 h 2510121"/>
              <a:gd name="connsiteX22" fmla="*/ 1112230 w 10525948"/>
              <a:gd name="connsiteY22" fmla="*/ 2031917 h 2510121"/>
              <a:gd name="connsiteX23" fmla="*/ 1160555 w 10525948"/>
              <a:gd name="connsiteY23" fmla="*/ 1997917 h 2510121"/>
              <a:gd name="connsiteX24" fmla="*/ 1247291 w 10525948"/>
              <a:gd name="connsiteY24" fmla="*/ 1935669 h 2510121"/>
              <a:gd name="connsiteX25" fmla="*/ 1289264 w 10525948"/>
              <a:gd name="connsiteY25" fmla="*/ 1890532 h 2510121"/>
              <a:gd name="connsiteX26" fmla="*/ 1468674 w 10525948"/>
              <a:gd name="connsiteY26" fmla="*/ 1783350 h 2510121"/>
              <a:gd name="connsiteX27" fmla="*/ 1508485 w 10525948"/>
              <a:gd name="connsiteY27" fmla="*/ 1753906 h 2510121"/>
              <a:gd name="connsiteX28" fmla="*/ 1566793 w 10525948"/>
              <a:gd name="connsiteY28" fmla="*/ 1736095 h 2510121"/>
              <a:gd name="connsiteX29" fmla="*/ 1741410 w 10525948"/>
              <a:gd name="connsiteY29" fmla="*/ 1634226 h 2510121"/>
              <a:gd name="connsiteX30" fmla="*/ 1867185 w 10525948"/>
              <a:gd name="connsiteY30" fmla="*/ 1581746 h 2510121"/>
              <a:gd name="connsiteX31" fmla="*/ 2130421 w 10525948"/>
              <a:gd name="connsiteY31" fmla="*/ 1463532 h 2510121"/>
              <a:gd name="connsiteX32" fmla="*/ 2170502 w 10525948"/>
              <a:gd name="connsiteY32" fmla="*/ 1417476 h 2510121"/>
              <a:gd name="connsiteX33" fmla="*/ 2171744 w 10525948"/>
              <a:gd name="connsiteY33" fmla="*/ 1417263 h 2510121"/>
              <a:gd name="connsiteX34" fmla="*/ 2356849 w 10525948"/>
              <a:gd name="connsiteY34" fmla="*/ 1336243 h 2510121"/>
              <a:gd name="connsiteX35" fmla="*/ 2466905 w 10525948"/>
              <a:gd name="connsiteY35" fmla="*/ 1278459 h 2510121"/>
              <a:gd name="connsiteX36" fmla="*/ 2519990 w 10525948"/>
              <a:gd name="connsiteY36" fmla="*/ 1241136 h 2510121"/>
              <a:gd name="connsiteX37" fmla="*/ 2550391 w 10525948"/>
              <a:gd name="connsiteY37" fmla="*/ 1218082 h 2510121"/>
              <a:gd name="connsiteX38" fmla="*/ 2572962 w 10525948"/>
              <a:gd name="connsiteY38" fmla="*/ 1199522 h 2510121"/>
              <a:gd name="connsiteX39" fmla="*/ 2598915 w 10525948"/>
              <a:gd name="connsiteY39" fmla="*/ 1198934 h 2510121"/>
              <a:gd name="connsiteX40" fmla="*/ 2754488 w 10525948"/>
              <a:gd name="connsiteY40" fmla="*/ 1154179 h 2510121"/>
              <a:gd name="connsiteX41" fmla="*/ 2939037 w 10525948"/>
              <a:gd name="connsiteY41" fmla="*/ 1100093 h 2510121"/>
              <a:gd name="connsiteX42" fmla="*/ 2957757 w 10525948"/>
              <a:gd name="connsiteY42" fmla="*/ 1083973 h 2510121"/>
              <a:gd name="connsiteX43" fmla="*/ 2970752 w 10525948"/>
              <a:gd name="connsiteY43" fmla="*/ 1079005 h 2510121"/>
              <a:gd name="connsiteX44" fmla="*/ 2975075 w 10525948"/>
              <a:gd name="connsiteY44" fmla="*/ 1078987 h 2510121"/>
              <a:gd name="connsiteX45" fmla="*/ 2985509 w 10525948"/>
              <a:gd name="connsiteY45" fmla="*/ 1076029 h 2510121"/>
              <a:gd name="connsiteX46" fmla="*/ 2989446 w 10525948"/>
              <a:gd name="connsiteY46" fmla="*/ 1075442 h 2510121"/>
              <a:gd name="connsiteX47" fmla="*/ 3005292 w 10525948"/>
              <a:gd name="connsiteY47" fmla="*/ 1071177 h 2510121"/>
              <a:gd name="connsiteX48" fmla="*/ 3023824 w 10525948"/>
              <a:gd name="connsiteY48" fmla="*/ 1064151 h 2510121"/>
              <a:gd name="connsiteX49" fmla="*/ 3025102 w 10525948"/>
              <a:gd name="connsiteY49" fmla="*/ 1062627 h 2510121"/>
              <a:gd name="connsiteX50" fmla="*/ 3050170 w 10525948"/>
              <a:gd name="connsiteY50" fmla="*/ 1057044 h 2510121"/>
              <a:gd name="connsiteX51" fmla="*/ 3063040 w 10525948"/>
              <a:gd name="connsiteY51" fmla="*/ 1059372 h 2510121"/>
              <a:gd name="connsiteX52" fmla="*/ 3319234 w 10525948"/>
              <a:gd name="connsiteY52" fmla="*/ 1012027 h 2510121"/>
              <a:gd name="connsiteX53" fmla="*/ 3358796 w 10525948"/>
              <a:gd name="connsiteY53" fmla="*/ 980231 h 2510121"/>
              <a:gd name="connsiteX54" fmla="*/ 3371448 w 10525948"/>
              <a:gd name="connsiteY54" fmla="*/ 959438 h 2510121"/>
              <a:gd name="connsiteX55" fmla="*/ 3433082 w 10525948"/>
              <a:gd name="connsiteY55" fmla="*/ 930110 h 2510121"/>
              <a:gd name="connsiteX56" fmla="*/ 3484512 w 10525948"/>
              <a:gd name="connsiteY56" fmla="*/ 907190 h 2510121"/>
              <a:gd name="connsiteX57" fmla="*/ 3511082 w 10525948"/>
              <a:gd name="connsiteY57" fmla="*/ 899368 h 2510121"/>
              <a:gd name="connsiteX58" fmla="*/ 3583380 w 10525948"/>
              <a:gd name="connsiteY58" fmla="*/ 864097 h 2510121"/>
              <a:gd name="connsiteX59" fmla="*/ 3656323 w 10525948"/>
              <a:gd name="connsiteY59" fmla="*/ 842884 h 2510121"/>
              <a:gd name="connsiteX60" fmla="*/ 3759487 w 10525948"/>
              <a:gd name="connsiteY60" fmla="*/ 810699 h 2510121"/>
              <a:gd name="connsiteX61" fmla="*/ 3931885 w 10525948"/>
              <a:gd name="connsiteY61" fmla="*/ 780986 h 2510121"/>
              <a:gd name="connsiteX62" fmla="*/ 3964610 w 10525948"/>
              <a:gd name="connsiteY62" fmla="*/ 769908 h 2510121"/>
              <a:gd name="connsiteX63" fmla="*/ 4008902 w 10525948"/>
              <a:gd name="connsiteY63" fmla="*/ 745474 h 2510121"/>
              <a:gd name="connsiteX64" fmla="*/ 4012739 w 10525948"/>
              <a:gd name="connsiteY64" fmla="*/ 743446 h 2510121"/>
              <a:gd name="connsiteX65" fmla="*/ 4014877 w 10525948"/>
              <a:gd name="connsiteY65" fmla="*/ 743190 h 2510121"/>
              <a:gd name="connsiteX66" fmla="*/ 4127387 w 10525948"/>
              <a:gd name="connsiteY66" fmla="*/ 732330 h 2510121"/>
              <a:gd name="connsiteX67" fmla="*/ 4238091 w 10525948"/>
              <a:gd name="connsiteY67" fmla="*/ 718169 h 2510121"/>
              <a:gd name="connsiteX68" fmla="*/ 4277828 w 10525948"/>
              <a:gd name="connsiteY68" fmla="*/ 711389 h 2510121"/>
              <a:gd name="connsiteX69" fmla="*/ 4385547 w 10525948"/>
              <a:gd name="connsiteY69" fmla="*/ 708242 h 2510121"/>
              <a:gd name="connsiteX70" fmla="*/ 4426662 w 10525948"/>
              <a:gd name="connsiteY70" fmla="*/ 704494 h 2510121"/>
              <a:gd name="connsiteX71" fmla="*/ 4435308 w 10525948"/>
              <a:gd name="connsiteY71" fmla="*/ 702917 h 2510121"/>
              <a:gd name="connsiteX72" fmla="*/ 4475598 w 10525948"/>
              <a:gd name="connsiteY72" fmla="*/ 690804 h 2510121"/>
              <a:gd name="connsiteX73" fmla="*/ 4590440 w 10525948"/>
              <a:gd name="connsiteY73" fmla="*/ 704238 h 2510121"/>
              <a:gd name="connsiteX74" fmla="*/ 4720033 w 10525948"/>
              <a:gd name="connsiteY74" fmla="*/ 669947 h 2510121"/>
              <a:gd name="connsiteX75" fmla="*/ 4875692 w 10525948"/>
              <a:gd name="connsiteY75" fmla="*/ 637860 h 2510121"/>
              <a:gd name="connsiteX76" fmla="*/ 5109366 w 10525948"/>
              <a:gd name="connsiteY76" fmla="*/ 566520 h 2510121"/>
              <a:gd name="connsiteX77" fmla="*/ 5211021 w 10525948"/>
              <a:gd name="connsiteY77" fmla="*/ 571854 h 2510121"/>
              <a:gd name="connsiteX78" fmla="*/ 5363919 w 10525948"/>
              <a:gd name="connsiteY78" fmla="*/ 537890 h 2510121"/>
              <a:gd name="connsiteX79" fmla="*/ 5497826 w 10525948"/>
              <a:gd name="connsiteY79" fmla="*/ 518955 h 2510121"/>
              <a:gd name="connsiteX80" fmla="*/ 5512624 w 10525948"/>
              <a:gd name="connsiteY80" fmla="*/ 517790 h 2510121"/>
              <a:gd name="connsiteX81" fmla="*/ 5568133 w 10525948"/>
              <a:gd name="connsiteY81" fmla="*/ 522476 h 2510121"/>
              <a:gd name="connsiteX82" fmla="*/ 5816949 w 10525948"/>
              <a:gd name="connsiteY82" fmla="*/ 483729 h 2510121"/>
              <a:gd name="connsiteX83" fmla="*/ 5893955 w 10525948"/>
              <a:gd name="connsiteY83" fmla="*/ 486317 h 2510121"/>
              <a:gd name="connsiteX84" fmla="*/ 5931394 w 10525948"/>
              <a:gd name="connsiteY84" fmla="*/ 482650 h 2510121"/>
              <a:gd name="connsiteX85" fmla="*/ 5937789 w 10525948"/>
              <a:gd name="connsiteY85" fmla="*/ 482517 h 2510121"/>
              <a:gd name="connsiteX86" fmla="*/ 5981813 w 10525948"/>
              <a:gd name="connsiteY86" fmla="*/ 484999 h 2510121"/>
              <a:gd name="connsiteX87" fmla="*/ 6047176 w 10525948"/>
              <a:gd name="connsiteY87" fmla="*/ 493968 h 2510121"/>
              <a:gd name="connsiteX88" fmla="*/ 6114796 w 10525948"/>
              <a:gd name="connsiteY88" fmla="*/ 512780 h 2510121"/>
              <a:gd name="connsiteX89" fmla="*/ 6153899 w 10525948"/>
              <a:gd name="connsiteY89" fmla="*/ 520692 h 2510121"/>
              <a:gd name="connsiteX90" fmla="*/ 6181034 w 10525948"/>
              <a:gd name="connsiteY90" fmla="*/ 529371 h 2510121"/>
              <a:gd name="connsiteX91" fmla="*/ 6257196 w 10525948"/>
              <a:gd name="connsiteY91" fmla="*/ 535754 h 2510121"/>
              <a:gd name="connsiteX92" fmla="*/ 6386412 w 10525948"/>
              <a:gd name="connsiteY92" fmla="*/ 539772 h 2510121"/>
              <a:gd name="connsiteX93" fmla="*/ 6440906 w 10525948"/>
              <a:gd name="connsiteY93" fmla="*/ 560783 h 2510121"/>
              <a:gd name="connsiteX94" fmla="*/ 6552349 w 10525948"/>
              <a:gd name="connsiteY94" fmla="*/ 559520 h 2510121"/>
              <a:gd name="connsiteX95" fmla="*/ 6576803 w 10525948"/>
              <a:gd name="connsiteY95" fmla="*/ 551326 h 2510121"/>
              <a:gd name="connsiteX96" fmla="*/ 6634681 w 10525948"/>
              <a:gd name="connsiteY96" fmla="*/ 544080 h 2510121"/>
              <a:gd name="connsiteX97" fmla="*/ 6721365 w 10525948"/>
              <a:gd name="connsiteY97" fmla="*/ 520351 h 2510121"/>
              <a:gd name="connsiteX98" fmla="*/ 6815924 w 10525948"/>
              <a:gd name="connsiteY98" fmla="*/ 492675 h 2510121"/>
              <a:gd name="connsiteX99" fmla="*/ 6872402 w 10525948"/>
              <a:gd name="connsiteY99" fmla="*/ 478157 h 2510121"/>
              <a:gd name="connsiteX100" fmla="*/ 6878688 w 10525948"/>
              <a:gd name="connsiteY100" fmla="*/ 476820 h 2510121"/>
              <a:gd name="connsiteX101" fmla="*/ 6922472 w 10525948"/>
              <a:gd name="connsiteY101" fmla="*/ 470963 h 2510121"/>
              <a:gd name="connsiteX102" fmla="*/ 7057950 w 10525948"/>
              <a:gd name="connsiteY102" fmla="*/ 473240 h 2510121"/>
              <a:gd name="connsiteX103" fmla="*/ 7097748 w 10525948"/>
              <a:gd name="connsiteY103" fmla="*/ 473658 h 2510121"/>
              <a:gd name="connsiteX104" fmla="*/ 7125868 w 10525948"/>
              <a:gd name="connsiteY104" fmla="*/ 477084 h 2510121"/>
              <a:gd name="connsiteX105" fmla="*/ 7201950 w 10525948"/>
              <a:gd name="connsiteY105" fmla="*/ 469011 h 2510121"/>
              <a:gd name="connsiteX106" fmla="*/ 7329951 w 10525948"/>
              <a:gd name="connsiteY106" fmla="*/ 448609 h 2510121"/>
              <a:gd name="connsiteX107" fmla="*/ 7387982 w 10525948"/>
              <a:gd name="connsiteY107" fmla="*/ 453093 h 2510121"/>
              <a:gd name="connsiteX108" fmla="*/ 7592862 w 10525948"/>
              <a:gd name="connsiteY108" fmla="*/ 426492 h 2510121"/>
              <a:gd name="connsiteX109" fmla="*/ 7766224 w 10525948"/>
              <a:gd name="connsiteY109" fmla="*/ 412827 h 2510121"/>
              <a:gd name="connsiteX110" fmla="*/ 7901138 w 10525948"/>
              <a:gd name="connsiteY110" fmla="*/ 394353 h 2510121"/>
              <a:gd name="connsiteX111" fmla="*/ 8191192 w 10525948"/>
              <a:gd name="connsiteY111" fmla="*/ 347296 h 2510121"/>
              <a:gd name="connsiteX112" fmla="*/ 8206196 w 10525948"/>
              <a:gd name="connsiteY112" fmla="*/ 335956 h 2510121"/>
              <a:gd name="connsiteX113" fmla="*/ 8263174 w 10525948"/>
              <a:gd name="connsiteY113" fmla="*/ 318388 h 2510121"/>
              <a:gd name="connsiteX114" fmla="*/ 8335554 w 10525948"/>
              <a:gd name="connsiteY114" fmla="*/ 299187 h 2510121"/>
              <a:gd name="connsiteX115" fmla="*/ 8336138 w 10525948"/>
              <a:gd name="connsiteY115" fmla="*/ 300284 h 2510121"/>
              <a:gd name="connsiteX116" fmla="*/ 8369664 w 10525948"/>
              <a:gd name="connsiteY116" fmla="*/ 304696 h 2510121"/>
              <a:gd name="connsiteX117" fmla="*/ 8503582 w 10525948"/>
              <a:gd name="connsiteY117" fmla="*/ 306702 h 2510121"/>
              <a:gd name="connsiteX118" fmla="*/ 8509373 w 10525948"/>
              <a:gd name="connsiteY118" fmla="*/ 307556 h 2510121"/>
              <a:gd name="connsiteX119" fmla="*/ 8764202 w 10525948"/>
              <a:gd name="connsiteY119" fmla="*/ 297553 h 2510121"/>
              <a:gd name="connsiteX120" fmla="*/ 8874324 w 10525948"/>
              <a:gd name="connsiteY120" fmla="*/ 291509 h 2510121"/>
              <a:gd name="connsiteX121" fmla="*/ 8967022 w 10525948"/>
              <a:gd name="connsiteY121" fmla="*/ 297006 h 2510121"/>
              <a:gd name="connsiteX122" fmla="*/ 9098409 w 10525948"/>
              <a:gd name="connsiteY122" fmla="*/ 282992 h 2510121"/>
              <a:gd name="connsiteX123" fmla="*/ 9213030 w 10525948"/>
              <a:gd name="connsiteY123" fmla="*/ 236497 h 2510121"/>
              <a:gd name="connsiteX124" fmla="*/ 9230010 w 10525948"/>
              <a:gd name="connsiteY124" fmla="*/ 227126 h 2510121"/>
              <a:gd name="connsiteX125" fmla="*/ 9406623 w 10525948"/>
              <a:gd name="connsiteY125" fmla="*/ 171227 h 2510121"/>
              <a:gd name="connsiteX126" fmla="*/ 9534021 w 10525948"/>
              <a:gd name="connsiteY126" fmla="*/ 140963 h 2510121"/>
              <a:gd name="connsiteX127" fmla="*/ 9664034 w 10525948"/>
              <a:gd name="connsiteY127" fmla="*/ 83163 h 2510121"/>
              <a:gd name="connsiteX128" fmla="*/ 9882388 w 10525948"/>
              <a:gd name="connsiteY128" fmla="*/ 6993 h 2510121"/>
              <a:gd name="connsiteX129" fmla="*/ 9929188 w 10525948"/>
              <a:gd name="connsiteY129" fmla="*/ 233 h 2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0525948" h="2510121">
                <a:moveTo>
                  <a:pt x="9929188" y="233"/>
                </a:moveTo>
                <a:cubicBezTo>
                  <a:pt x="9938534" y="1002"/>
                  <a:pt x="9943657" y="3419"/>
                  <a:pt x="9950651" y="3361"/>
                </a:cubicBezTo>
                <a:lnTo>
                  <a:pt x="9966319" y="6295"/>
                </a:lnTo>
                <a:cubicBezTo>
                  <a:pt x="9982636" y="7902"/>
                  <a:pt x="10019743" y="8338"/>
                  <a:pt x="10048554" y="12999"/>
                </a:cubicBezTo>
                <a:cubicBezTo>
                  <a:pt x="10069654" y="23489"/>
                  <a:pt x="10123609" y="35186"/>
                  <a:pt x="10139179" y="34261"/>
                </a:cubicBezTo>
                <a:cubicBezTo>
                  <a:pt x="10164347" y="28699"/>
                  <a:pt x="10313150" y="21834"/>
                  <a:pt x="10380826" y="23590"/>
                </a:cubicBezTo>
                <a:cubicBezTo>
                  <a:pt x="10411096" y="28483"/>
                  <a:pt x="10441265" y="29591"/>
                  <a:pt x="10469895" y="30604"/>
                </a:cubicBezTo>
                <a:lnTo>
                  <a:pt x="10525948" y="35122"/>
                </a:lnTo>
                <a:lnTo>
                  <a:pt x="10525948" y="2510121"/>
                </a:lnTo>
                <a:lnTo>
                  <a:pt x="0" y="2510121"/>
                </a:lnTo>
                <a:lnTo>
                  <a:pt x="4022" y="2509387"/>
                </a:lnTo>
                <a:lnTo>
                  <a:pt x="18461" y="2508969"/>
                </a:lnTo>
                <a:cubicBezTo>
                  <a:pt x="78419" y="2493367"/>
                  <a:pt x="138375" y="2477765"/>
                  <a:pt x="198334" y="2462164"/>
                </a:cubicBezTo>
                <a:cubicBezTo>
                  <a:pt x="243342" y="2452992"/>
                  <a:pt x="247384" y="2448067"/>
                  <a:pt x="301182" y="2434259"/>
                </a:cubicBezTo>
                <a:cubicBezTo>
                  <a:pt x="343812" y="2421312"/>
                  <a:pt x="411813" y="2402375"/>
                  <a:pt x="454110" y="2384481"/>
                </a:cubicBezTo>
                <a:cubicBezTo>
                  <a:pt x="479432" y="2360839"/>
                  <a:pt x="603975" y="2319872"/>
                  <a:pt x="642168" y="2302589"/>
                </a:cubicBezTo>
                <a:lnTo>
                  <a:pt x="683263" y="2280783"/>
                </a:lnTo>
                <a:cubicBezTo>
                  <a:pt x="688948" y="2277474"/>
                  <a:pt x="755677" y="2260448"/>
                  <a:pt x="763363" y="2258856"/>
                </a:cubicBezTo>
                <a:cubicBezTo>
                  <a:pt x="927616" y="2197656"/>
                  <a:pt x="879578" y="2196088"/>
                  <a:pt x="925817" y="2176091"/>
                </a:cubicBezTo>
                <a:lnTo>
                  <a:pt x="980541" y="2153235"/>
                </a:lnTo>
                <a:cubicBezTo>
                  <a:pt x="1006182" y="2122066"/>
                  <a:pt x="1022516" y="2123182"/>
                  <a:pt x="1038296" y="2109226"/>
                </a:cubicBezTo>
                <a:cubicBezTo>
                  <a:pt x="1079818" y="2081796"/>
                  <a:pt x="1085603" y="2061562"/>
                  <a:pt x="1097925" y="2048677"/>
                </a:cubicBezTo>
                <a:cubicBezTo>
                  <a:pt x="1096456" y="2040221"/>
                  <a:pt x="1106178" y="2037453"/>
                  <a:pt x="1112230" y="2031917"/>
                </a:cubicBezTo>
                <a:cubicBezTo>
                  <a:pt x="1114192" y="2022007"/>
                  <a:pt x="1147499" y="2001389"/>
                  <a:pt x="1160555" y="1997917"/>
                </a:cubicBezTo>
                <a:lnTo>
                  <a:pt x="1247291" y="1935669"/>
                </a:lnTo>
                <a:cubicBezTo>
                  <a:pt x="1249787" y="1930827"/>
                  <a:pt x="1285873" y="1894847"/>
                  <a:pt x="1289264" y="1890532"/>
                </a:cubicBezTo>
                <a:cubicBezTo>
                  <a:pt x="1480682" y="1797156"/>
                  <a:pt x="1401464" y="1825694"/>
                  <a:pt x="1468674" y="1783350"/>
                </a:cubicBezTo>
                <a:lnTo>
                  <a:pt x="1508485" y="1753906"/>
                </a:lnTo>
                <a:cubicBezTo>
                  <a:pt x="1566495" y="1737481"/>
                  <a:pt x="1526915" y="1730329"/>
                  <a:pt x="1566793" y="1736095"/>
                </a:cubicBezTo>
                <a:cubicBezTo>
                  <a:pt x="1608342" y="1713487"/>
                  <a:pt x="1682860" y="1662257"/>
                  <a:pt x="1741410" y="1634226"/>
                </a:cubicBezTo>
                <a:cubicBezTo>
                  <a:pt x="1786889" y="1610607"/>
                  <a:pt x="1812735" y="1603666"/>
                  <a:pt x="1867185" y="1581746"/>
                </a:cubicBezTo>
                <a:cubicBezTo>
                  <a:pt x="2054202" y="1488959"/>
                  <a:pt x="2079868" y="1490910"/>
                  <a:pt x="2130421" y="1463532"/>
                </a:cubicBezTo>
                <a:cubicBezTo>
                  <a:pt x="2149627" y="1444288"/>
                  <a:pt x="2150864" y="1444903"/>
                  <a:pt x="2170502" y="1417476"/>
                </a:cubicBezTo>
                <a:cubicBezTo>
                  <a:pt x="2170917" y="1417404"/>
                  <a:pt x="2171330" y="1417333"/>
                  <a:pt x="2171744" y="1417263"/>
                </a:cubicBezTo>
                <a:cubicBezTo>
                  <a:pt x="2233446" y="1390256"/>
                  <a:pt x="2336508" y="1333853"/>
                  <a:pt x="2356849" y="1336243"/>
                </a:cubicBezTo>
                <a:cubicBezTo>
                  <a:pt x="2406043" y="1313108"/>
                  <a:pt x="2436708" y="1290377"/>
                  <a:pt x="2466905" y="1278459"/>
                </a:cubicBezTo>
                <a:cubicBezTo>
                  <a:pt x="2468560" y="1278295"/>
                  <a:pt x="2518334" y="1241297"/>
                  <a:pt x="2519990" y="1241136"/>
                </a:cubicBezTo>
                <a:lnTo>
                  <a:pt x="2550391" y="1218082"/>
                </a:lnTo>
                <a:lnTo>
                  <a:pt x="2572962" y="1199522"/>
                </a:lnTo>
                <a:lnTo>
                  <a:pt x="2598915" y="1198934"/>
                </a:lnTo>
                <a:cubicBezTo>
                  <a:pt x="2655086" y="1190789"/>
                  <a:pt x="2700473" y="1165710"/>
                  <a:pt x="2754488" y="1154179"/>
                </a:cubicBezTo>
                <a:cubicBezTo>
                  <a:pt x="2821255" y="1137477"/>
                  <a:pt x="2902486" y="1098469"/>
                  <a:pt x="2939037" y="1100093"/>
                </a:cubicBezTo>
                <a:cubicBezTo>
                  <a:pt x="2945836" y="1092415"/>
                  <a:pt x="2951996" y="1087371"/>
                  <a:pt x="2957757" y="1083973"/>
                </a:cubicBezTo>
                <a:lnTo>
                  <a:pt x="2970752" y="1079005"/>
                </a:lnTo>
                <a:lnTo>
                  <a:pt x="2975075" y="1078987"/>
                </a:lnTo>
                <a:lnTo>
                  <a:pt x="2985509" y="1076029"/>
                </a:lnTo>
                <a:lnTo>
                  <a:pt x="2989446" y="1075442"/>
                </a:lnTo>
                <a:cubicBezTo>
                  <a:pt x="2994568" y="1074679"/>
                  <a:pt x="2999771" y="1073586"/>
                  <a:pt x="3005292" y="1071177"/>
                </a:cubicBezTo>
                <a:cubicBezTo>
                  <a:pt x="3015330" y="1069164"/>
                  <a:pt x="3020656" y="1066626"/>
                  <a:pt x="3023824" y="1064151"/>
                </a:cubicBezTo>
                <a:lnTo>
                  <a:pt x="3025102" y="1062627"/>
                </a:lnTo>
                <a:lnTo>
                  <a:pt x="3050170" y="1057044"/>
                </a:lnTo>
                <a:lnTo>
                  <a:pt x="3063040" y="1059372"/>
                </a:lnTo>
                <a:cubicBezTo>
                  <a:pt x="3121232" y="1026556"/>
                  <a:pt x="3310349" y="1021537"/>
                  <a:pt x="3319234" y="1012027"/>
                </a:cubicBezTo>
                <a:cubicBezTo>
                  <a:pt x="3334157" y="1014663"/>
                  <a:pt x="3347279" y="998369"/>
                  <a:pt x="3358796" y="980231"/>
                </a:cubicBezTo>
                <a:lnTo>
                  <a:pt x="3371448" y="959438"/>
                </a:lnTo>
                <a:lnTo>
                  <a:pt x="3433082" y="930110"/>
                </a:lnTo>
                <a:cubicBezTo>
                  <a:pt x="3445732" y="930831"/>
                  <a:pt x="3477842" y="916496"/>
                  <a:pt x="3484512" y="907190"/>
                </a:cubicBezTo>
                <a:cubicBezTo>
                  <a:pt x="3492368" y="903586"/>
                  <a:pt x="3508011" y="908326"/>
                  <a:pt x="3511082" y="899368"/>
                </a:cubicBezTo>
                <a:cubicBezTo>
                  <a:pt x="3527901" y="890413"/>
                  <a:pt x="3558236" y="876118"/>
                  <a:pt x="3583380" y="864097"/>
                </a:cubicBezTo>
                <a:cubicBezTo>
                  <a:pt x="3599733" y="870406"/>
                  <a:pt x="3620231" y="854423"/>
                  <a:pt x="3656323" y="842884"/>
                </a:cubicBezTo>
                <a:cubicBezTo>
                  <a:pt x="3684312" y="835027"/>
                  <a:pt x="3714496" y="818408"/>
                  <a:pt x="3759487" y="810699"/>
                </a:cubicBezTo>
                <a:cubicBezTo>
                  <a:pt x="3811268" y="818902"/>
                  <a:pt x="3890779" y="787881"/>
                  <a:pt x="3931885" y="780986"/>
                </a:cubicBezTo>
                <a:cubicBezTo>
                  <a:pt x="3970370" y="773355"/>
                  <a:pt x="3941924" y="778952"/>
                  <a:pt x="3964610" y="769908"/>
                </a:cubicBezTo>
                <a:cubicBezTo>
                  <a:pt x="3978245" y="763254"/>
                  <a:pt x="3993133" y="754512"/>
                  <a:pt x="4008902" y="745474"/>
                </a:cubicBezTo>
                <a:lnTo>
                  <a:pt x="4012739" y="743446"/>
                </a:lnTo>
                <a:lnTo>
                  <a:pt x="4014877" y="743190"/>
                </a:lnTo>
                <a:cubicBezTo>
                  <a:pt x="4058320" y="736892"/>
                  <a:pt x="4090243" y="752124"/>
                  <a:pt x="4127387" y="732330"/>
                </a:cubicBezTo>
                <a:cubicBezTo>
                  <a:pt x="4168081" y="726517"/>
                  <a:pt x="4204919" y="729322"/>
                  <a:pt x="4238091" y="718169"/>
                </a:cubicBezTo>
                <a:cubicBezTo>
                  <a:pt x="4253355" y="722429"/>
                  <a:pt x="4267042" y="722981"/>
                  <a:pt x="4277828" y="711389"/>
                </a:cubicBezTo>
                <a:cubicBezTo>
                  <a:pt x="4302405" y="709735"/>
                  <a:pt x="4360741" y="709391"/>
                  <a:pt x="4385547" y="708242"/>
                </a:cubicBezTo>
                <a:lnTo>
                  <a:pt x="4426662" y="704494"/>
                </a:lnTo>
                <a:lnTo>
                  <a:pt x="4435308" y="702917"/>
                </a:lnTo>
                <a:cubicBezTo>
                  <a:pt x="4449316" y="699278"/>
                  <a:pt x="4462826" y="695175"/>
                  <a:pt x="4475598" y="690804"/>
                </a:cubicBezTo>
                <a:cubicBezTo>
                  <a:pt x="4501453" y="691025"/>
                  <a:pt x="4556437" y="706436"/>
                  <a:pt x="4590440" y="704238"/>
                </a:cubicBezTo>
                <a:lnTo>
                  <a:pt x="4720033" y="669947"/>
                </a:lnTo>
                <a:cubicBezTo>
                  <a:pt x="4752710" y="663322"/>
                  <a:pt x="4806608" y="655098"/>
                  <a:pt x="4875692" y="637860"/>
                </a:cubicBezTo>
                <a:cubicBezTo>
                  <a:pt x="4942046" y="622509"/>
                  <a:pt x="5085883" y="578291"/>
                  <a:pt x="5109366" y="566520"/>
                </a:cubicBezTo>
                <a:cubicBezTo>
                  <a:pt x="5129381" y="560082"/>
                  <a:pt x="5220270" y="558327"/>
                  <a:pt x="5211021" y="571854"/>
                </a:cubicBezTo>
                <a:cubicBezTo>
                  <a:pt x="5268709" y="537030"/>
                  <a:pt x="5295270" y="560293"/>
                  <a:pt x="5363919" y="537890"/>
                </a:cubicBezTo>
                <a:lnTo>
                  <a:pt x="5497826" y="518955"/>
                </a:lnTo>
                <a:lnTo>
                  <a:pt x="5512624" y="517790"/>
                </a:lnTo>
                <a:lnTo>
                  <a:pt x="5568133" y="522476"/>
                </a:lnTo>
                <a:cubicBezTo>
                  <a:pt x="5663164" y="497731"/>
                  <a:pt x="5762646" y="489755"/>
                  <a:pt x="5816949" y="483729"/>
                </a:cubicBezTo>
                <a:lnTo>
                  <a:pt x="5893955" y="486317"/>
                </a:lnTo>
                <a:cubicBezTo>
                  <a:pt x="5906343" y="486639"/>
                  <a:pt x="5920680" y="483284"/>
                  <a:pt x="5931394" y="482650"/>
                </a:cubicBezTo>
                <a:lnTo>
                  <a:pt x="5937789" y="482517"/>
                </a:lnTo>
                <a:lnTo>
                  <a:pt x="5981813" y="484999"/>
                </a:lnTo>
                <a:lnTo>
                  <a:pt x="6047176" y="493968"/>
                </a:lnTo>
                <a:cubicBezTo>
                  <a:pt x="6068724" y="500217"/>
                  <a:pt x="6087773" y="524141"/>
                  <a:pt x="6114796" y="512780"/>
                </a:cubicBezTo>
                <a:cubicBezTo>
                  <a:pt x="6108575" y="525920"/>
                  <a:pt x="6146670" y="509309"/>
                  <a:pt x="6153899" y="520692"/>
                </a:cubicBezTo>
                <a:cubicBezTo>
                  <a:pt x="6158088" y="530118"/>
                  <a:pt x="6170619" y="527274"/>
                  <a:pt x="6181034" y="529371"/>
                </a:cubicBezTo>
                <a:cubicBezTo>
                  <a:pt x="6189970" y="538271"/>
                  <a:pt x="6240533" y="539821"/>
                  <a:pt x="6257196" y="535754"/>
                </a:cubicBezTo>
                <a:cubicBezTo>
                  <a:pt x="6302965" y="518419"/>
                  <a:pt x="6349610" y="552599"/>
                  <a:pt x="6386412" y="539772"/>
                </a:cubicBezTo>
                <a:cubicBezTo>
                  <a:pt x="6422143" y="545448"/>
                  <a:pt x="6417467" y="557555"/>
                  <a:pt x="6440906" y="560783"/>
                </a:cubicBezTo>
                <a:cubicBezTo>
                  <a:pt x="6468562" y="564075"/>
                  <a:pt x="6534812" y="562601"/>
                  <a:pt x="6552349" y="559520"/>
                </a:cubicBezTo>
                <a:lnTo>
                  <a:pt x="6576803" y="551326"/>
                </a:lnTo>
                <a:lnTo>
                  <a:pt x="6634681" y="544080"/>
                </a:lnTo>
                <a:lnTo>
                  <a:pt x="6721365" y="520351"/>
                </a:lnTo>
                <a:cubicBezTo>
                  <a:pt x="6752885" y="511126"/>
                  <a:pt x="6792074" y="510933"/>
                  <a:pt x="6815924" y="492675"/>
                </a:cubicBezTo>
                <a:cubicBezTo>
                  <a:pt x="6830388" y="489262"/>
                  <a:pt x="6861942" y="480799"/>
                  <a:pt x="6872402" y="478157"/>
                </a:cubicBezTo>
                <a:lnTo>
                  <a:pt x="6878688" y="476820"/>
                </a:lnTo>
                <a:lnTo>
                  <a:pt x="6922472" y="470963"/>
                </a:lnTo>
                <a:lnTo>
                  <a:pt x="7057950" y="473240"/>
                </a:lnTo>
                <a:cubicBezTo>
                  <a:pt x="7053900" y="487346"/>
                  <a:pt x="7088817" y="463817"/>
                  <a:pt x="7097748" y="473658"/>
                </a:cubicBezTo>
                <a:cubicBezTo>
                  <a:pt x="7103370" y="482145"/>
                  <a:pt x="7115270" y="476984"/>
                  <a:pt x="7125868" y="477084"/>
                </a:cubicBezTo>
                <a:cubicBezTo>
                  <a:pt x="7136086" y="484159"/>
                  <a:pt x="7186170" y="476155"/>
                  <a:pt x="7201950" y="469011"/>
                </a:cubicBezTo>
                <a:cubicBezTo>
                  <a:pt x="7244316" y="443324"/>
                  <a:pt x="7295708" y="468169"/>
                  <a:pt x="7329951" y="448609"/>
                </a:cubicBezTo>
                <a:cubicBezTo>
                  <a:pt x="7366069" y="447462"/>
                  <a:pt x="7364368" y="454333"/>
                  <a:pt x="7387982" y="453093"/>
                </a:cubicBezTo>
                <a:cubicBezTo>
                  <a:pt x="7431801" y="449407"/>
                  <a:pt x="7529820" y="433203"/>
                  <a:pt x="7592862" y="426492"/>
                </a:cubicBezTo>
                <a:cubicBezTo>
                  <a:pt x="7651255" y="421024"/>
                  <a:pt x="7704095" y="420785"/>
                  <a:pt x="7766224" y="412827"/>
                </a:cubicBezTo>
                <a:cubicBezTo>
                  <a:pt x="7814258" y="396802"/>
                  <a:pt x="7866418" y="415080"/>
                  <a:pt x="7901138" y="394353"/>
                </a:cubicBezTo>
                <a:cubicBezTo>
                  <a:pt x="8071956" y="363614"/>
                  <a:pt x="8145634" y="378034"/>
                  <a:pt x="8191192" y="347296"/>
                </a:cubicBezTo>
                <a:cubicBezTo>
                  <a:pt x="8195524" y="342754"/>
                  <a:pt x="8200609" y="339049"/>
                  <a:pt x="8206196" y="335956"/>
                </a:cubicBezTo>
                <a:lnTo>
                  <a:pt x="8263174" y="318388"/>
                </a:lnTo>
                <a:lnTo>
                  <a:pt x="8335554" y="299187"/>
                </a:lnTo>
                <a:lnTo>
                  <a:pt x="8336138" y="300284"/>
                </a:lnTo>
                <a:cubicBezTo>
                  <a:pt x="8341823" y="301202"/>
                  <a:pt x="8355572" y="300662"/>
                  <a:pt x="8369664" y="304696"/>
                </a:cubicBezTo>
                <a:lnTo>
                  <a:pt x="8503582" y="306702"/>
                </a:lnTo>
                <a:lnTo>
                  <a:pt x="8509373" y="307556"/>
                </a:lnTo>
                <a:lnTo>
                  <a:pt x="8764202" y="297553"/>
                </a:lnTo>
                <a:cubicBezTo>
                  <a:pt x="8806084" y="278694"/>
                  <a:pt x="8831083" y="296032"/>
                  <a:pt x="8874324" y="291509"/>
                </a:cubicBezTo>
                <a:cubicBezTo>
                  <a:pt x="8908127" y="291418"/>
                  <a:pt x="8943673" y="299444"/>
                  <a:pt x="8967022" y="297006"/>
                </a:cubicBezTo>
                <a:cubicBezTo>
                  <a:pt x="9037064" y="279968"/>
                  <a:pt x="9054614" y="287664"/>
                  <a:pt x="9098409" y="282992"/>
                </a:cubicBezTo>
                <a:cubicBezTo>
                  <a:pt x="9131512" y="274255"/>
                  <a:pt x="9191097" y="245807"/>
                  <a:pt x="9213030" y="236497"/>
                </a:cubicBezTo>
                <a:lnTo>
                  <a:pt x="9230010" y="227126"/>
                </a:lnTo>
                <a:cubicBezTo>
                  <a:pt x="9261860" y="216200"/>
                  <a:pt x="9386630" y="158493"/>
                  <a:pt x="9406623" y="171227"/>
                </a:cubicBezTo>
                <a:cubicBezTo>
                  <a:pt x="9448042" y="170016"/>
                  <a:pt x="9469917" y="161413"/>
                  <a:pt x="9534021" y="140963"/>
                </a:cubicBezTo>
                <a:cubicBezTo>
                  <a:pt x="9576924" y="126287"/>
                  <a:pt x="9606550" y="97309"/>
                  <a:pt x="9664034" y="83163"/>
                </a:cubicBezTo>
                <a:cubicBezTo>
                  <a:pt x="9718399" y="40781"/>
                  <a:pt x="9816160" y="38419"/>
                  <a:pt x="9882388" y="6993"/>
                </a:cubicBezTo>
                <a:cubicBezTo>
                  <a:pt x="9906273" y="342"/>
                  <a:pt x="9919842" y="-537"/>
                  <a:pt x="9929188" y="233"/>
                </a:cubicBez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856D299-521D-BD90-8EE5-41CC503A7B03}"/>
              </a:ext>
            </a:extLst>
          </p:cNvPr>
          <p:cNvPicPr>
            <a:picLocks noGrp="1" noChangeAspect="1"/>
          </p:cNvPicPr>
          <p:nvPr>
            <p:ph idx="1"/>
          </p:nvPr>
        </p:nvPicPr>
        <p:blipFill>
          <a:blip r:embed="rId4">
            <a:alphaModFix/>
          </a:blip>
          <a:srcRect b="2174"/>
          <a:stretch/>
        </p:blipFill>
        <p:spPr>
          <a:xfrm>
            <a:off x="20" y="-5"/>
            <a:ext cx="12191980" cy="6858000"/>
          </a:xfrm>
          <a:prstGeom prst="rect">
            <a:avLst/>
          </a:prstGeom>
        </p:spPr>
      </p:pic>
      <p:sp>
        <p:nvSpPr>
          <p:cNvPr id="2" name="Title 1">
            <a:extLst>
              <a:ext uri="{FF2B5EF4-FFF2-40B4-BE49-F238E27FC236}">
                <a16:creationId xmlns:a16="http://schemas.microsoft.com/office/drawing/2014/main" id="{9ABCF97B-7A61-080E-3787-B76A59C927D3}"/>
              </a:ext>
            </a:extLst>
          </p:cNvPr>
          <p:cNvSpPr>
            <a:spLocks noGrp="1"/>
          </p:cNvSpPr>
          <p:nvPr>
            <p:ph type="title"/>
          </p:nvPr>
        </p:nvSpPr>
        <p:spPr>
          <a:xfrm>
            <a:off x="6553200" y="4347880"/>
            <a:ext cx="5468084" cy="1250256"/>
          </a:xfrm>
        </p:spPr>
        <p:txBody>
          <a:bodyPr vert="horz" lIns="91440" tIns="45720" rIns="91440" bIns="45720" rtlCol="0" anchor="b">
            <a:normAutofit fontScale="90000"/>
          </a:bodyPr>
          <a:lstStyle/>
          <a:p>
            <a:pPr algn="r"/>
            <a:r>
              <a:rPr lang="en-US"/>
              <a:t>"Where Are Bikes Most Frequently Stolen?"</a:t>
            </a:r>
          </a:p>
        </p:txBody>
      </p:sp>
    </p:spTree>
    <p:extLst>
      <p:ext uri="{BB962C8B-B14F-4D97-AF65-F5344CB8AC3E}">
        <p14:creationId xmlns:p14="http://schemas.microsoft.com/office/powerpoint/2010/main" val="104087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F68CCD9-1CF0-496C-B93A-52C179E7D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77F6AA2-2C08-4316-B512-A0013FC82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6FDC66C-A447-4AC7-B19C-08F413830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graph of a number of thefts&#10;&#10;Description automatically generated">
            <a:extLst>
              <a:ext uri="{FF2B5EF4-FFF2-40B4-BE49-F238E27FC236}">
                <a16:creationId xmlns:a16="http://schemas.microsoft.com/office/drawing/2014/main" id="{53F620C7-CD89-EF6E-A43E-E67A7839722E}"/>
              </a:ext>
            </a:extLst>
          </p:cNvPr>
          <p:cNvPicPr>
            <a:picLocks noChangeAspect="1"/>
          </p:cNvPicPr>
          <p:nvPr/>
        </p:nvPicPr>
        <p:blipFill>
          <a:blip r:embed="rId4"/>
          <a:stretch>
            <a:fillRect/>
          </a:stretch>
        </p:blipFill>
        <p:spPr>
          <a:xfrm rot="21532266">
            <a:off x="33868" y="1656376"/>
            <a:ext cx="6475060" cy="3501799"/>
          </a:xfrm>
          <a:prstGeom prst="rect">
            <a:avLst/>
          </a:prstGeom>
        </p:spPr>
      </p:pic>
      <p:sp>
        <p:nvSpPr>
          <p:cNvPr id="2" name="Title 1">
            <a:extLst>
              <a:ext uri="{FF2B5EF4-FFF2-40B4-BE49-F238E27FC236}">
                <a16:creationId xmlns:a16="http://schemas.microsoft.com/office/drawing/2014/main" id="{C426B2A1-661A-1F13-6978-7CC4301BF4E2}"/>
              </a:ext>
            </a:extLst>
          </p:cNvPr>
          <p:cNvSpPr>
            <a:spLocks noGrp="1"/>
          </p:cNvSpPr>
          <p:nvPr>
            <p:ph type="title"/>
          </p:nvPr>
        </p:nvSpPr>
        <p:spPr>
          <a:xfrm>
            <a:off x="5986196" y="713364"/>
            <a:ext cx="5410473" cy="1713651"/>
          </a:xfrm>
        </p:spPr>
        <p:txBody>
          <a:bodyPr anchor="ctr">
            <a:normAutofit/>
          </a:bodyPr>
          <a:lstStyle/>
          <a:p>
            <a:pPr algn="r">
              <a:lnSpc>
                <a:spcPct val="110000"/>
              </a:lnSpc>
            </a:pPr>
            <a:r>
              <a:rPr lang="en-CA" sz="2800"/>
              <a:t>Bike Theft Hotspots in Toronto: Analyzing Neighborhood Vulnerabilities</a:t>
            </a:r>
            <a:endParaRPr lang="en-US" sz="2800"/>
          </a:p>
        </p:txBody>
      </p:sp>
      <p:sp>
        <p:nvSpPr>
          <p:cNvPr id="9" name="Content Placeholder 8">
            <a:extLst>
              <a:ext uri="{FF2B5EF4-FFF2-40B4-BE49-F238E27FC236}">
                <a16:creationId xmlns:a16="http://schemas.microsoft.com/office/drawing/2014/main" id="{E1BC9DF9-5B90-DAEE-EF8C-1423AE66F5CA}"/>
              </a:ext>
            </a:extLst>
          </p:cNvPr>
          <p:cNvSpPr>
            <a:spLocks noGrp="1"/>
          </p:cNvSpPr>
          <p:nvPr>
            <p:ph idx="1"/>
          </p:nvPr>
        </p:nvSpPr>
        <p:spPr>
          <a:xfrm>
            <a:off x="7242048" y="2590801"/>
            <a:ext cx="4154622" cy="3733800"/>
          </a:xfrm>
        </p:spPr>
        <p:txBody>
          <a:bodyPr anchor="ctr">
            <a:normAutofit/>
          </a:bodyPr>
          <a:lstStyle/>
          <a:p>
            <a:r>
              <a:rPr lang="en-CA" sz="2000"/>
              <a:t>Commonalities among these neighborhoods include high population density, robust cycling infrastructure, proximity to transit hubs, and significant commercial and tourist activities. These factors make these areas prime targets for bike theft.</a:t>
            </a:r>
            <a:endParaRPr lang="en-US" sz="2000"/>
          </a:p>
        </p:txBody>
      </p:sp>
    </p:spTree>
    <p:extLst>
      <p:ext uri="{BB962C8B-B14F-4D97-AF65-F5344CB8AC3E}">
        <p14:creationId xmlns:p14="http://schemas.microsoft.com/office/powerpoint/2010/main" val="179615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38944A-0A9A-4AE1-9CF9-EC8AB9291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83998C-F742-4F79-9315-A66C8A7D4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675086" cy="6858000"/>
          </a:xfrm>
          <a:custGeom>
            <a:avLst/>
            <a:gdLst>
              <a:gd name="connsiteX0" fmla="*/ 14982 w 6355531"/>
              <a:gd name="connsiteY0" fmla="*/ 0 h 6858000"/>
              <a:gd name="connsiteX1" fmla="*/ 1077543 w 6355531"/>
              <a:gd name="connsiteY1" fmla="*/ 0 h 6858000"/>
              <a:gd name="connsiteX2" fmla="*/ 1307510 w 6355531"/>
              <a:gd name="connsiteY2" fmla="*/ 0 h 6858000"/>
              <a:gd name="connsiteX3" fmla="*/ 6355531 w 6355531"/>
              <a:gd name="connsiteY3" fmla="*/ 0 h 6858000"/>
              <a:gd name="connsiteX4" fmla="*/ 6355531 w 6355531"/>
              <a:gd name="connsiteY4" fmla="*/ 6858000 h 6858000"/>
              <a:gd name="connsiteX5" fmla="*/ 1307510 w 6355531"/>
              <a:gd name="connsiteY5" fmla="*/ 6858000 h 6858000"/>
              <a:gd name="connsiteX6" fmla="*/ 1077543 w 6355531"/>
              <a:gd name="connsiteY6" fmla="*/ 6858000 h 6858000"/>
              <a:gd name="connsiteX7" fmla="*/ 1077543 w 6355531"/>
              <a:gd name="connsiteY7" fmla="*/ 6857951 h 6858000"/>
              <a:gd name="connsiteX8" fmla="*/ 76819 w 6355531"/>
              <a:gd name="connsiteY8" fmla="*/ 6857735 h 6858000"/>
              <a:gd name="connsiteX9" fmla="*/ 112467 w 6355531"/>
              <a:gd name="connsiteY9" fmla="*/ 6776847 h 6858000"/>
              <a:gd name="connsiteX10" fmla="*/ 123670 w 6355531"/>
              <a:gd name="connsiteY10" fmla="*/ 6737706 h 6858000"/>
              <a:gd name="connsiteX11" fmla="*/ 140628 w 6355531"/>
              <a:gd name="connsiteY11" fmla="*/ 6686827 h 6858000"/>
              <a:gd name="connsiteX12" fmla="*/ 151907 w 6355531"/>
              <a:gd name="connsiteY12" fmla="*/ 6633777 h 6858000"/>
              <a:gd name="connsiteX13" fmla="*/ 222869 w 6355531"/>
              <a:gd name="connsiteY13" fmla="*/ 6492130 h 6858000"/>
              <a:gd name="connsiteX14" fmla="*/ 238151 w 6355531"/>
              <a:gd name="connsiteY14" fmla="*/ 6431610 h 6858000"/>
              <a:gd name="connsiteX15" fmla="*/ 256505 w 6355531"/>
              <a:gd name="connsiteY15" fmla="*/ 6294334 h 6858000"/>
              <a:gd name="connsiteX16" fmla="*/ 244595 w 6355531"/>
              <a:gd name="connsiteY16" fmla="*/ 6231403 h 6858000"/>
              <a:gd name="connsiteX17" fmla="*/ 237442 w 6355531"/>
              <a:gd name="connsiteY17" fmla="*/ 6202459 h 6858000"/>
              <a:gd name="connsiteX18" fmla="*/ 236271 w 6355531"/>
              <a:gd name="connsiteY18" fmla="*/ 6153037 h 6858000"/>
              <a:gd name="connsiteX19" fmla="*/ 243660 w 6355531"/>
              <a:gd name="connsiteY19" fmla="*/ 5905303 h 6858000"/>
              <a:gd name="connsiteX20" fmla="*/ 272845 w 6355531"/>
              <a:gd name="connsiteY20" fmla="*/ 5712857 h 6858000"/>
              <a:gd name="connsiteX21" fmla="*/ 301874 w 6355531"/>
              <a:gd name="connsiteY21" fmla="*/ 5660491 h 6858000"/>
              <a:gd name="connsiteX22" fmla="*/ 315524 w 6355531"/>
              <a:gd name="connsiteY22" fmla="*/ 5553910 h 6858000"/>
              <a:gd name="connsiteX23" fmla="*/ 339324 w 6355531"/>
              <a:gd name="connsiteY23" fmla="*/ 5449031 h 6858000"/>
              <a:gd name="connsiteX24" fmla="*/ 375255 w 6355531"/>
              <a:gd name="connsiteY24" fmla="*/ 5341916 h 6858000"/>
              <a:gd name="connsiteX25" fmla="*/ 412645 w 6355531"/>
              <a:gd name="connsiteY25" fmla="*/ 5264214 h 6858000"/>
              <a:gd name="connsiteX26" fmla="*/ 418645 w 6355531"/>
              <a:gd name="connsiteY26" fmla="*/ 5225268 h 6858000"/>
              <a:gd name="connsiteX27" fmla="*/ 426713 w 6355531"/>
              <a:gd name="connsiteY27" fmla="*/ 5159961 h 6858000"/>
              <a:gd name="connsiteX28" fmla="*/ 430230 w 6355531"/>
              <a:gd name="connsiteY28" fmla="*/ 5125185 h 6858000"/>
              <a:gd name="connsiteX29" fmla="*/ 443738 w 6355531"/>
              <a:gd name="connsiteY29" fmla="*/ 5067850 h 6858000"/>
              <a:gd name="connsiteX30" fmla="*/ 446398 w 6355531"/>
              <a:gd name="connsiteY30" fmla="*/ 5060861 h 6858000"/>
              <a:gd name="connsiteX31" fmla="*/ 444701 w 6355531"/>
              <a:gd name="connsiteY31" fmla="*/ 4993030 h 6858000"/>
              <a:gd name="connsiteX32" fmla="*/ 451432 w 6355531"/>
              <a:gd name="connsiteY32" fmla="*/ 4946844 h 6858000"/>
              <a:gd name="connsiteX33" fmla="*/ 462400 w 6355531"/>
              <a:gd name="connsiteY33" fmla="*/ 4858827 h 6858000"/>
              <a:gd name="connsiteX34" fmla="*/ 468151 w 6355531"/>
              <a:gd name="connsiteY34" fmla="*/ 4821170 h 6858000"/>
              <a:gd name="connsiteX35" fmla="*/ 467482 w 6355531"/>
              <a:gd name="connsiteY35" fmla="*/ 4584173 h 6858000"/>
              <a:gd name="connsiteX36" fmla="*/ 459345 w 6355531"/>
              <a:gd name="connsiteY36" fmla="*/ 4375228 h 6858000"/>
              <a:gd name="connsiteX37" fmla="*/ 440498 w 6355531"/>
              <a:gd name="connsiteY37" fmla="*/ 4214165 h 6858000"/>
              <a:gd name="connsiteX38" fmla="*/ 442085 w 6355531"/>
              <a:gd name="connsiteY38" fmla="*/ 4076008 h 6858000"/>
              <a:gd name="connsiteX39" fmla="*/ 430102 w 6355531"/>
              <a:gd name="connsiteY39" fmla="*/ 4033999 h 6858000"/>
              <a:gd name="connsiteX40" fmla="*/ 429834 w 6355531"/>
              <a:gd name="connsiteY40" fmla="*/ 4013953 h 6858000"/>
              <a:gd name="connsiteX41" fmla="*/ 434022 w 6355531"/>
              <a:gd name="connsiteY41" fmla="*/ 3872886 h 6858000"/>
              <a:gd name="connsiteX42" fmla="*/ 444128 w 6355531"/>
              <a:gd name="connsiteY42" fmla="*/ 3813873 h 6858000"/>
              <a:gd name="connsiteX43" fmla="*/ 454742 w 6355531"/>
              <a:gd name="connsiteY43" fmla="*/ 3738082 h 6858000"/>
              <a:gd name="connsiteX44" fmla="*/ 461899 w 6355531"/>
              <a:gd name="connsiteY44" fmla="*/ 3673397 h 6858000"/>
              <a:gd name="connsiteX45" fmla="*/ 461213 w 6355531"/>
              <a:gd name="connsiteY45" fmla="*/ 3637109 h 6858000"/>
              <a:gd name="connsiteX46" fmla="*/ 464567 w 6355531"/>
              <a:gd name="connsiteY46" fmla="*/ 3536883 h 6858000"/>
              <a:gd name="connsiteX47" fmla="*/ 485444 w 6355531"/>
              <a:gd name="connsiteY47" fmla="*/ 3295862 h 6858000"/>
              <a:gd name="connsiteX48" fmla="*/ 468421 w 6355531"/>
              <a:gd name="connsiteY48" fmla="*/ 3158586 h 6858000"/>
              <a:gd name="connsiteX49" fmla="*/ 444464 w 6355531"/>
              <a:gd name="connsiteY49" fmla="*/ 3112365 h 6858000"/>
              <a:gd name="connsiteX50" fmla="*/ 430314 w 6355531"/>
              <a:gd name="connsiteY50" fmla="*/ 3072935 h 6858000"/>
              <a:gd name="connsiteX51" fmla="*/ 406129 w 6355531"/>
              <a:gd name="connsiteY51" fmla="*/ 2958185 h 6858000"/>
              <a:gd name="connsiteX52" fmla="*/ 364512 w 6355531"/>
              <a:gd name="connsiteY52" fmla="*/ 2843952 h 6858000"/>
              <a:gd name="connsiteX53" fmla="*/ 300461 w 6355531"/>
              <a:gd name="connsiteY53" fmla="*/ 2554718 h 6858000"/>
              <a:gd name="connsiteX54" fmla="*/ 272031 w 6355531"/>
              <a:gd name="connsiteY54" fmla="*/ 2447068 h 6858000"/>
              <a:gd name="connsiteX55" fmla="*/ 275996 w 6355531"/>
              <a:gd name="connsiteY55" fmla="*/ 2423438 h 6858000"/>
              <a:gd name="connsiteX56" fmla="*/ 244658 w 6355531"/>
              <a:gd name="connsiteY56" fmla="*/ 2261920 h 6858000"/>
              <a:gd name="connsiteX57" fmla="*/ 234806 w 6355531"/>
              <a:gd name="connsiteY57" fmla="*/ 2195378 h 6858000"/>
              <a:gd name="connsiteX58" fmla="*/ 219430 w 6355531"/>
              <a:gd name="connsiteY58" fmla="*/ 2155135 h 6858000"/>
              <a:gd name="connsiteX59" fmla="*/ 216954 w 6355531"/>
              <a:gd name="connsiteY59" fmla="*/ 2118008 h 6858000"/>
              <a:gd name="connsiteX60" fmla="*/ 217921 w 6355531"/>
              <a:gd name="connsiteY60" fmla="*/ 2050531 h 6858000"/>
              <a:gd name="connsiteX61" fmla="*/ 191603 w 6355531"/>
              <a:gd name="connsiteY61" fmla="*/ 1906352 h 6858000"/>
              <a:gd name="connsiteX62" fmla="*/ 168765 w 6355531"/>
              <a:gd name="connsiteY62" fmla="*/ 1861531 h 6858000"/>
              <a:gd name="connsiteX63" fmla="*/ 123757 w 6355531"/>
              <a:gd name="connsiteY63" fmla="*/ 1732919 h 6858000"/>
              <a:gd name="connsiteX64" fmla="*/ 95931 w 6355531"/>
              <a:gd name="connsiteY64" fmla="*/ 1615777 h 6858000"/>
              <a:gd name="connsiteX65" fmla="*/ 77222 w 6355531"/>
              <a:gd name="connsiteY65" fmla="*/ 1563678 h 6858000"/>
              <a:gd name="connsiteX66" fmla="*/ 82894 w 6355531"/>
              <a:gd name="connsiteY66" fmla="*/ 1477995 h 6858000"/>
              <a:gd name="connsiteX67" fmla="*/ 77431 w 6355531"/>
              <a:gd name="connsiteY67" fmla="*/ 1307086 h 6858000"/>
              <a:gd name="connsiteX68" fmla="*/ 83152 w 6355531"/>
              <a:gd name="connsiteY68" fmla="*/ 1168288 h 6858000"/>
              <a:gd name="connsiteX69" fmla="*/ 65215 w 6355531"/>
              <a:gd name="connsiteY69" fmla="*/ 1088484 h 6858000"/>
              <a:gd name="connsiteX70" fmla="*/ 54242 w 6355531"/>
              <a:gd name="connsiteY70" fmla="*/ 1016103 h 6858000"/>
              <a:gd name="connsiteX71" fmla="*/ 55661 w 6355531"/>
              <a:gd name="connsiteY71" fmla="*/ 954054 h 6858000"/>
              <a:gd name="connsiteX72" fmla="*/ 50658 w 6355531"/>
              <a:gd name="connsiteY72" fmla="*/ 896999 h 6858000"/>
              <a:gd name="connsiteX73" fmla="*/ 11825 w 6355531"/>
              <a:gd name="connsiteY73" fmla="*/ 711705 h 6858000"/>
              <a:gd name="connsiteX74" fmla="*/ 8815 w 6355531"/>
              <a:gd name="connsiteY74" fmla="*/ 619315 h 6858000"/>
              <a:gd name="connsiteX75" fmla="*/ 2635 w 6355531"/>
              <a:gd name="connsiteY75" fmla="*/ 585934 h 6858000"/>
              <a:gd name="connsiteX76" fmla="*/ 1 w 6355531"/>
              <a:gd name="connsiteY76" fmla="*/ 538948 h 6858000"/>
              <a:gd name="connsiteX77" fmla="*/ 3808 w 6355531"/>
              <a:gd name="connsiteY77" fmla="*/ 525163 h 6858000"/>
              <a:gd name="connsiteX78" fmla="*/ 28525 w 6355531"/>
              <a:gd name="connsiteY78" fmla="*/ 393828 h 6858000"/>
              <a:gd name="connsiteX79" fmla="*/ 28359 w 6355531"/>
              <a:gd name="connsiteY79" fmla="*/ 353137 h 6858000"/>
              <a:gd name="connsiteX80" fmla="*/ 33905 w 6355531"/>
              <a:gd name="connsiteY80" fmla="*/ 275771 h 6858000"/>
              <a:gd name="connsiteX81" fmla="*/ 43349 w 6355531"/>
              <a:gd name="connsiteY81" fmla="*/ 236673 h 6858000"/>
              <a:gd name="connsiteX82" fmla="*/ 42417 w 6355531"/>
              <a:gd name="connsiteY82" fmla="*/ 144983 h 6858000"/>
              <a:gd name="connsiteX83" fmla="*/ 32952 w 6355531"/>
              <a:gd name="connsiteY83" fmla="*/ 33857 h 6858000"/>
              <a:gd name="connsiteX0" fmla="*/ 14982 w 6355531"/>
              <a:gd name="connsiteY0" fmla="*/ 0 h 6858000"/>
              <a:gd name="connsiteX1" fmla="*/ 1077543 w 6355531"/>
              <a:gd name="connsiteY1" fmla="*/ 0 h 6858000"/>
              <a:gd name="connsiteX2" fmla="*/ 6355531 w 6355531"/>
              <a:gd name="connsiteY2" fmla="*/ 0 h 6858000"/>
              <a:gd name="connsiteX3" fmla="*/ 6355531 w 6355531"/>
              <a:gd name="connsiteY3" fmla="*/ 6858000 h 6858000"/>
              <a:gd name="connsiteX4" fmla="*/ 1307510 w 6355531"/>
              <a:gd name="connsiteY4" fmla="*/ 6858000 h 6858000"/>
              <a:gd name="connsiteX5" fmla="*/ 1077543 w 6355531"/>
              <a:gd name="connsiteY5" fmla="*/ 6858000 h 6858000"/>
              <a:gd name="connsiteX6" fmla="*/ 1077543 w 6355531"/>
              <a:gd name="connsiteY6" fmla="*/ 6857951 h 6858000"/>
              <a:gd name="connsiteX7" fmla="*/ 76819 w 6355531"/>
              <a:gd name="connsiteY7" fmla="*/ 6857735 h 6858000"/>
              <a:gd name="connsiteX8" fmla="*/ 112467 w 6355531"/>
              <a:gd name="connsiteY8" fmla="*/ 6776847 h 6858000"/>
              <a:gd name="connsiteX9" fmla="*/ 123670 w 6355531"/>
              <a:gd name="connsiteY9" fmla="*/ 6737706 h 6858000"/>
              <a:gd name="connsiteX10" fmla="*/ 140628 w 6355531"/>
              <a:gd name="connsiteY10" fmla="*/ 6686827 h 6858000"/>
              <a:gd name="connsiteX11" fmla="*/ 151907 w 6355531"/>
              <a:gd name="connsiteY11" fmla="*/ 6633777 h 6858000"/>
              <a:gd name="connsiteX12" fmla="*/ 222869 w 6355531"/>
              <a:gd name="connsiteY12" fmla="*/ 6492130 h 6858000"/>
              <a:gd name="connsiteX13" fmla="*/ 238151 w 6355531"/>
              <a:gd name="connsiteY13" fmla="*/ 6431610 h 6858000"/>
              <a:gd name="connsiteX14" fmla="*/ 256505 w 6355531"/>
              <a:gd name="connsiteY14" fmla="*/ 6294334 h 6858000"/>
              <a:gd name="connsiteX15" fmla="*/ 244595 w 6355531"/>
              <a:gd name="connsiteY15" fmla="*/ 6231403 h 6858000"/>
              <a:gd name="connsiteX16" fmla="*/ 237442 w 6355531"/>
              <a:gd name="connsiteY16" fmla="*/ 6202459 h 6858000"/>
              <a:gd name="connsiteX17" fmla="*/ 236271 w 6355531"/>
              <a:gd name="connsiteY17" fmla="*/ 6153037 h 6858000"/>
              <a:gd name="connsiteX18" fmla="*/ 243660 w 6355531"/>
              <a:gd name="connsiteY18" fmla="*/ 5905303 h 6858000"/>
              <a:gd name="connsiteX19" fmla="*/ 272845 w 6355531"/>
              <a:gd name="connsiteY19" fmla="*/ 5712857 h 6858000"/>
              <a:gd name="connsiteX20" fmla="*/ 301874 w 6355531"/>
              <a:gd name="connsiteY20" fmla="*/ 5660491 h 6858000"/>
              <a:gd name="connsiteX21" fmla="*/ 315524 w 6355531"/>
              <a:gd name="connsiteY21" fmla="*/ 5553910 h 6858000"/>
              <a:gd name="connsiteX22" fmla="*/ 339324 w 6355531"/>
              <a:gd name="connsiteY22" fmla="*/ 5449031 h 6858000"/>
              <a:gd name="connsiteX23" fmla="*/ 375255 w 6355531"/>
              <a:gd name="connsiteY23" fmla="*/ 5341916 h 6858000"/>
              <a:gd name="connsiteX24" fmla="*/ 412645 w 6355531"/>
              <a:gd name="connsiteY24" fmla="*/ 5264214 h 6858000"/>
              <a:gd name="connsiteX25" fmla="*/ 418645 w 6355531"/>
              <a:gd name="connsiteY25" fmla="*/ 5225268 h 6858000"/>
              <a:gd name="connsiteX26" fmla="*/ 426713 w 6355531"/>
              <a:gd name="connsiteY26" fmla="*/ 5159961 h 6858000"/>
              <a:gd name="connsiteX27" fmla="*/ 430230 w 6355531"/>
              <a:gd name="connsiteY27" fmla="*/ 5125185 h 6858000"/>
              <a:gd name="connsiteX28" fmla="*/ 443738 w 6355531"/>
              <a:gd name="connsiteY28" fmla="*/ 5067850 h 6858000"/>
              <a:gd name="connsiteX29" fmla="*/ 446398 w 6355531"/>
              <a:gd name="connsiteY29" fmla="*/ 5060861 h 6858000"/>
              <a:gd name="connsiteX30" fmla="*/ 444701 w 6355531"/>
              <a:gd name="connsiteY30" fmla="*/ 4993030 h 6858000"/>
              <a:gd name="connsiteX31" fmla="*/ 451432 w 6355531"/>
              <a:gd name="connsiteY31" fmla="*/ 4946844 h 6858000"/>
              <a:gd name="connsiteX32" fmla="*/ 462400 w 6355531"/>
              <a:gd name="connsiteY32" fmla="*/ 4858827 h 6858000"/>
              <a:gd name="connsiteX33" fmla="*/ 468151 w 6355531"/>
              <a:gd name="connsiteY33" fmla="*/ 4821170 h 6858000"/>
              <a:gd name="connsiteX34" fmla="*/ 467482 w 6355531"/>
              <a:gd name="connsiteY34" fmla="*/ 4584173 h 6858000"/>
              <a:gd name="connsiteX35" fmla="*/ 459345 w 6355531"/>
              <a:gd name="connsiteY35" fmla="*/ 4375228 h 6858000"/>
              <a:gd name="connsiteX36" fmla="*/ 440498 w 6355531"/>
              <a:gd name="connsiteY36" fmla="*/ 4214165 h 6858000"/>
              <a:gd name="connsiteX37" fmla="*/ 442085 w 6355531"/>
              <a:gd name="connsiteY37" fmla="*/ 4076008 h 6858000"/>
              <a:gd name="connsiteX38" fmla="*/ 430102 w 6355531"/>
              <a:gd name="connsiteY38" fmla="*/ 4033999 h 6858000"/>
              <a:gd name="connsiteX39" fmla="*/ 429834 w 6355531"/>
              <a:gd name="connsiteY39" fmla="*/ 4013953 h 6858000"/>
              <a:gd name="connsiteX40" fmla="*/ 434022 w 6355531"/>
              <a:gd name="connsiteY40" fmla="*/ 3872886 h 6858000"/>
              <a:gd name="connsiteX41" fmla="*/ 444128 w 6355531"/>
              <a:gd name="connsiteY41" fmla="*/ 3813873 h 6858000"/>
              <a:gd name="connsiteX42" fmla="*/ 454742 w 6355531"/>
              <a:gd name="connsiteY42" fmla="*/ 3738082 h 6858000"/>
              <a:gd name="connsiteX43" fmla="*/ 461899 w 6355531"/>
              <a:gd name="connsiteY43" fmla="*/ 3673397 h 6858000"/>
              <a:gd name="connsiteX44" fmla="*/ 461213 w 6355531"/>
              <a:gd name="connsiteY44" fmla="*/ 3637109 h 6858000"/>
              <a:gd name="connsiteX45" fmla="*/ 464567 w 6355531"/>
              <a:gd name="connsiteY45" fmla="*/ 3536883 h 6858000"/>
              <a:gd name="connsiteX46" fmla="*/ 485444 w 6355531"/>
              <a:gd name="connsiteY46" fmla="*/ 3295862 h 6858000"/>
              <a:gd name="connsiteX47" fmla="*/ 468421 w 6355531"/>
              <a:gd name="connsiteY47" fmla="*/ 3158586 h 6858000"/>
              <a:gd name="connsiteX48" fmla="*/ 444464 w 6355531"/>
              <a:gd name="connsiteY48" fmla="*/ 3112365 h 6858000"/>
              <a:gd name="connsiteX49" fmla="*/ 430314 w 6355531"/>
              <a:gd name="connsiteY49" fmla="*/ 3072935 h 6858000"/>
              <a:gd name="connsiteX50" fmla="*/ 406129 w 6355531"/>
              <a:gd name="connsiteY50" fmla="*/ 2958185 h 6858000"/>
              <a:gd name="connsiteX51" fmla="*/ 364512 w 6355531"/>
              <a:gd name="connsiteY51" fmla="*/ 2843952 h 6858000"/>
              <a:gd name="connsiteX52" fmla="*/ 300461 w 6355531"/>
              <a:gd name="connsiteY52" fmla="*/ 2554718 h 6858000"/>
              <a:gd name="connsiteX53" fmla="*/ 272031 w 6355531"/>
              <a:gd name="connsiteY53" fmla="*/ 2447068 h 6858000"/>
              <a:gd name="connsiteX54" fmla="*/ 275996 w 6355531"/>
              <a:gd name="connsiteY54" fmla="*/ 2423438 h 6858000"/>
              <a:gd name="connsiteX55" fmla="*/ 244658 w 6355531"/>
              <a:gd name="connsiteY55" fmla="*/ 2261920 h 6858000"/>
              <a:gd name="connsiteX56" fmla="*/ 234806 w 6355531"/>
              <a:gd name="connsiteY56" fmla="*/ 2195378 h 6858000"/>
              <a:gd name="connsiteX57" fmla="*/ 219430 w 6355531"/>
              <a:gd name="connsiteY57" fmla="*/ 2155135 h 6858000"/>
              <a:gd name="connsiteX58" fmla="*/ 216954 w 6355531"/>
              <a:gd name="connsiteY58" fmla="*/ 2118008 h 6858000"/>
              <a:gd name="connsiteX59" fmla="*/ 217921 w 6355531"/>
              <a:gd name="connsiteY59" fmla="*/ 2050531 h 6858000"/>
              <a:gd name="connsiteX60" fmla="*/ 191603 w 6355531"/>
              <a:gd name="connsiteY60" fmla="*/ 1906352 h 6858000"/>
              <a:gd name="connsiteX61" fmla="*/ 168765 w 6355531"/>
              <a:gd name="connsiteY61" fmla="*/ 1861531 h 6858000"/>
              <a:gd name="connsiteX62" fmla="*/ 123757 w 6355531"/>
              <a:gd name="connsiteY62" fmla="*/ 1732919 h 6858000"/>
              <a:gd name="connsiteX63" fmla="*/ 95931 w 6355531"/>
              <a:gd name="connsiteY63" fmla="*/ 1615777 h 6858000"/>
              <a:gd name="connsiteX64" fmla="*/ 77222 w 6355531"/>
              <a:gd name="connsiteY64" fmla="*/ 1563678 h 6858000"/>
              <a:gd name="connsiteX65" fmla="*/ 82894 w 6355531"/>
              <a:gd name="connsiteY65" fmla="*/ 1477995 h 6858000"/>
              <a:gd name="connsiteX66" fmla="*/ 77431 w 6355531"/>
              <a:gd name="connsiteY66" fmla="*/ 1307086 h 6858000"/>
              <a:gd name="connsiteX67" fmla="*/ 83152 w 6355531"/>
              <a:gd name="connsiteY67" fmla="*/ 1168288 h 6858000"/>
              <a:gd name="connsiteX68" fmla="*/ 65215 w 6355531"/>
              <a:gd name="connsiteY68" fmla="*/ 1088484 h 6858000"/>
              <a:gd name="connsiteX69" fmla="*/ 54242 w 6355531"/>
              <a:gd name="connsiteY69" fmla="*/ 1016103 h 6858000"/>
              <a:gd name="connsiteX70" fmla="*/ 55661 w 6355531"/>
              <a:gd name="connsiteY70" fmla="*/ 954054 h 6858000"/>
              <a:gd name="connsiteX71" fmla="*/ 50658 w 6355531"/>
              <a:gd name="connsiteY71" fmla="*/ 896999 h 6858000"/>
              <a:gd name="connsiteX72" fmla="*/ 11825 w 6355531"/>
              <a:gd name="connsiteY72" fmla="*/ 711705 h 6858000"/>
              <a:gd name="connsiteX73" fmla="*/ 8815 w 6355531"/>
              <a:gd name="connsiteY73" fmla="*/ 619315 h 6858000"/>
              <a:gd name="connsiteX74" fmla="*/ 2635 w 6355531"/>
              <a:gd name="connsiteY74" fmla="*/ 585934 h 6858000"/>
              <a:gd name="connsiteX75" fmla="*/ 1 w 6355531"/>
              <a:gd name="connsiteY75" fmla="*/ 538948 h 6858000"/>
              <a:gd name="connsiteX76" fmla="*/ 3808 w 6355531"/>
              <a:gd name="connsiteY76" fmla="*/ 525163 h 6858000"/>
              <a:gd name="connsiteX77" fmla="*/ 28525 w 6355531"/>
              <a:gd name="connsiteY77" fmla="*/ 393828 h 6858000"/>
              <a:gd name="connsiteX78" fmla="*/ 28359 w 6355531"/>
              <a:gd name="connsiteY78" fmla="*/ 353137 h 6858000"/>
              <a:gd name="connsiteX79" fmla="*/ 33905 w 6355531"/>
              <a:gd name="connsiteY79" fmla="*/ 275771 h 6858000"/>
              <a:gd name="connsiteX80" fmla="*/ 43349 w 6355531"/>
              <a:gd name="connsiteY80" fmla="*/ 236673 h 6858000"/>
              <a:gd name="connsiteX81" fmla="*/ 42417 w 6355531"/>
              <a:gd name="connsiteY81" fmla="*/ 144983 h 6858000"/>
              <a:gd name="connsiteX82" fmla="*/ 32952 w 6355531"/>
              <a:gd name="connsiteY82" fmla="*/ 33857 h 6858000"/>
              <a:gd name="connsiteX83" fmla="*/ 14982 w 6355531"/>
              <a:gd name="connsiteY83"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307510 w 6355531"/>
              <a:gd name="connsiteY3" fmla="*/ 6858000 h 6858000"/>
              <a:gd name="connsiteX4" fmla="*/ 1077543 w 6355531"/>
              <a:gd name="connsiteY4" fmla="*/ 6858000 h 6858000"/>
              <a:gd name="connsiteX5" fmla="*/ 1077543 w 6355531"/>
              <a:gd name="connsiteY5" fmla="*/ 6857951 h 6858000"/>
              <a:gd name="connsiteX6" fmla="*/ 76819 w 6355531"/>
              <a:gd name="connsiteY6" fmla="*/ 6857735 h 6858000"/>
              <a:gd name="connsiteX7" fmla="*/ 112467 w 6355531"/>
              <a:gd name="connsiteY7" fmla="*/ 6776847 h 6858000"/>
              <a:gd name="connsiteX8" fmla="*/ 123670 w 6355531"/>
              <a:gd name="connsiteY8" fmla="*/ 6737706 h 6858000"/>
              <a:gd name="connsiteX9" fmla="*/ 140628 w 6355531"/>
              <a:gd name="connsiteY9" fmla="*/ 6686827 h 6858000"/>
              <a:gd name="connsiteX10" fmla="*/ 151907 w 6355531"/>
              <a:gd name="connsiteY10" fmla="*/ 6633777 h 6858000"/>
              <a:gd name="connsiteX11" fmla="*/ 222869 w 6355531"/>
              <a:gd name="connsiteY11" fmla="*/ 6492130 h 6858000"/>
              <a:gd name="connsiteX12" fmla="*/ 238151 w 6355531"/>
              <a:gd name="connsiteY12" fmla="*/ 6431610 h 6858000"/>
              <a:gd name="connsiteX13" fmla="*/ 256505 w 6355531"/>
              <a:gd name="connsiteY13" fmla="*/ 6294334 h 6858000"/>
              <a:gd name="connsiteX14" fmla="*/ 244595 w 6355531"/>
              <a:gd name="connsiteY14" fmla="*/ 6231403 h 6858000"/>
              <a:gd name="connsiteX15" fmla="*/ 237442 w 6355531"/>
              <a:gd name="connsiteY15" fmla="*/ 6202459 h 6858000"/>
              <a:gd name="connsiteX16" fmla="*/ 236271 w 6355531"/>
              <a:gd name="connsiteY16" fmla="*/ 6153037 h 6858000"/>
              <a:gd name="connsiteX17" fmla="*/ 243660 w 6355531"/>
              <a:gd name="connsiteY17" fmla="*/ 5905303 h 6858000"/>
              <a:gd name="connsiteX18" fmla="*/ 272845 w 6355531"/>
              <a:gd name="connsiteY18" fmla="*/ 5712857 h 6858000"/>
              <a:gd name="connsiteX19" fmla="*/ 301874 w 6355531"/>
              <a:gd name="connsiteY19" fmla="*/ 5660491 h 6858000"/>
              <a:gd name="connsiteX20" fmla="*/ 315524 w 6355531"/>
              <a:gd name="connsiteY20" fmla="*/ 5553910 h 6858000"/>
              <a:gd name="connsiteX21" fmla="*/ 339324 w 6355531"/>
              <a:gd name="connsiteY21" fmla="*/ 5449031 h 6858000"/>
              <a:gd name="connsiteX22" fmla="*/ 375255 w 6355531"/>
              <a:gd name="connsiteY22" fmla="*/ 5341916 h 6858000"/>
              <a:gd name="connsiteX23" fmla="*/ 412645 w 6355531"/>
              <a:gd name="connsiteY23" fmla="*/ 5264214 h 6858000"/>
              <a:gd name="connsiteX24" fmla="*/ 418645 w 6355531"/>
              <a:gd name="connsiteY24" fmla="*/ 5225268 h 6858000"/>
              <a:gd name="connsiteX25" fmla="*/ 426713 w 6355531"/>
              <a:gd name="connsiteY25" fmla="*/ 5159961 h 6858000"/>
              <a:gd name="connsiteX26" fmla="*/ 430230 w 6355531"/>
              <a:gd name="connsiteY26" fmla="*/ 5125185 h 6858000"/>
              <a:gd name="connsiteX27" fmla="*/ 443738 w 6355531"/>
              <a:gd name="connsiteY27" fmla="*/ 5067850 h 6858000"/>
              <a:gd name="connsiteX28" fmla="*/ 446398 w 6355531"/>
              <a:gd name="connsiteY28" fmla="*/ 5060861 h 6858000"/>
              <a:gd name="connsiteX29" fmla="*/ 444701 w 6355531"/>
              <a:gd name="connsiteY29" fmla="*/ 4993030 h 6858000"/>
              <a:gd name="connsiteX30" fmla="*/ 451432 w 6355531"/>
              <a:gd name="connsiteY30" fmla="*/ 4946844 h 6858000"/>
              <a:gd name="connsiteX31" fmla="*/ 462400 w 6355531"/>
              <a:gd name="connsiteY31" fmla="*/ 4858827 h 6858000"/>
              <a:gd name="connsiteX32" fmla="*/ 468151 w 6355531"/>
              <a:gd name="connsiteY32" fmla="*/ 4821170 h 6858000"/>
              <a:gd name="connsiteX33" fmla="*/ 467482 w 6355531"/>
              <a:gd name="connsiteY33" fmla="*/ 4584173 h 6858000"/>
              <a:gd name="connsiteX34" fmla="*/ 459345 w 6355531"/>
              <a:gd name="connsiteY34" fmla="*/ 4375228 h 6858000"/>
              <a:gd name="connsiteX35" fmla="*/ 440498 w 6355531"/>
              <a:gd name="connsiteY35" fmla="*/ 4214165 h 6858000"/>
              <a:gd name="connsiteX36" fmla="*/ 442085 w 6355531"/>
              <a:gd name="connsiteY36" fmla="*/ 4076008 h 6858000"/>
              <a:gd name="connsiteX37" fmla="*/ 430102 w 6355531"/>
              <a:gd name="connsiteY37" fmla="*/ 4033999 h 6858000"/>
              <a:gd name="connsiteX38" fmla="*/ 429834 w 6355531"/>
              <a:gd name="connsiteY38" fmla="*/ 4013953 h 6858000"/>
              <a:gd name="connsiteX39" fmla="*/ 434022 w 6355531"/>
              <a:gd name="connsiteY39" fmla="*/ 3872886 h 6858000"/>
              <a:gd name="connsiteX40" fmla="*/ 444128 w 6355531"/>
              <a:gd name="connsiteY40" fmla="*/ 3813873 h 6858000"/>
              <a:gd name="connsiteX41" fmla="*/ 454742 w 6355531"/>
              <a:gd name="connsiteY41" fmla="*/ 3738082 h 6858000"/>
              <a:gd name="connsiteX42" fmla="*/ 461899 w 6355531"/>
              <a:gd name="connsiteY42" fmla="*/ 3673397 h 6858000"/>
              <a:gd name="connsiteX43" fmla="*/ 461213 w 6355531"/>
              <a:gd name="connsiteY43" fmla="*/ 3637109 h 6858000"/>
              <a:gd name="connsiteX44" fmla="*/ 464567 w 6355531"/>
              <a:gd name="connsiteY44" fmla="*/ 3536883 h 6858000"/>
              <a:gd name="connsiteX45" fmla="*/ 485444 w 6355531"/>
              <a:gd name="connsiteY45" fmla="*/ 3295862 h 6858000"/>
              <a:gd name="connsiteX46" fmla="*/ 468421 w 6355531"/>
              <a:gd name="connsiteY46" fmla="*/ 3158586 h 6858000"/>
              <a:gd name="connsiteX47" fmla="*/ 444464 w 6355531"/>
              <a:gd name="connsiteY47" fmla="*/ 3112365 h 6858000"/>
              <a:gd name="connsiteX48" fmla="*/ 430314 w 6355531"/>
              <a:gd name="connsiteY48" fmla="*/ 3072935 h 6858000"/>
              <a:gd name="connsiteX49" fmla="*/ 406129 w 6355531"/>
              <a:gd name="connsiteY49" fmla="*/ 2958185 h 6858000"/>
              <a:gd name="connsiteX50" fmla="*/ 364512 w 6355531"/>
              <a:gd name="connsiteY50" fmla="*/ 2843952 h 6858000"/>
              <a:gd name="connsiteX51" fmla="*/ 300461 w 6355531"/>
              <a:gd name="connsiteY51" fmla="*/ 2554718 h 6858000"/>
              <a:gd name="connsiteX52" fmla="*/ 272031 w 6355531"/>
              <a:gd name="connsiteY52" fmla="*/ 2447068 h 6858000"/>
              <a:gd name="connsiteX53" fmla="*/ 275996 w 6355531"/>
              <a:gd name="connsiteY53" fmla="*/ 2423438 h 6858000"/>
              <a:gd name="connsiteX54" fmla="*/ 244658 w 6355531"/>
              <a:gd name="connsiteY54" fmla="*/ 2261920 h 6858000"/>
              <a:gd name="connsiteX55" fmla="*/ 234806 w 6355531"/>
              <a:gd name="connsiteY55" fmla="*/ 2195378 h 6858000"/>
              <a:gd name="connsiteX56" fmla="*/ 219430 w 6355531"/>
              <a:gd name="connsiteY56" fmla="*/ 2155135 h 6858000"/>
              <a:gd name="connsiteX57" fmla="*/ 216954 w 6355531"/>
              <a:gd name="connsiteY57" fmla="*/ 2118008 h 6858000"/>
              <a:gd name="connsiteX58" fmla="*/ 217921 w 6355531"/>
              <a:gd name="connsiteY58" fmla="*/ 2050531 h 6858000"/>
              <a:gd name="connsiteX59" fmla="*/ 191603 w 6355531"/>
              <a:gd name="connsiteY59" fmla="*/ 1906352 h 6858000"/>
              <a:gd name="connsiteX60" fmla="*/ 168765 w 6355531"/>
              <a:gd name="connsiteY60" fmla="*/ 1861531 h 6858000"/>
              <a:gd name="connsiteX61" fmla="*/ 123757 w 6355531"/>
              <a:gd name="connsiteY61" fmla="*/ 1732919 h 6858000"/>
              <a:gd name="connsiteX62" fmla="*/ 95931 w 6355531"/>
              <a:gd name="connsiteY62" fmla="*/ 1615777 h 6858000"/>
              <a:gd name="connsiteX63" fmla="*/ 77222 w 6355531"/>
              <a:gd name="connsiteY63" fmla="*/ 1563678 h 6858000"/>
              <a:gd name="connsiteX64" fmla="*/ 82894 w 6355531"/>
              <a:gd name="connsiteY64" fmla="*/ 1477995 h 6858000"/>
              <a:gd name="connsiteX65" fmla="*/ 77431 w 6355531"/>
              <a:gd name="connsiteY65" fmla="*/ 1307086 h 6858000"/>
              <a:gd name="connsiteX66" fmla="*/ 83152 w 6355531"/>
              <a:gd name="connsiteY66" fmla="*/ 1168288 h 6858000"/>
              <a:gd name="connsiteX67" fmla="*/ 65215 w 6355531"/>
              <a:gd name="connsiteY67" fmla="*/ 1088484 h 6858000"/>
              <a:gd name="connsiteX68" fmla="*/ 54242 w 6355531"/>
              <a:gd name="connsiteY68" fmla="*/ 1016103 h 6858000"/>
              <a:gd name="connsiteX69" fmla="*/ 55661 w 6355531"/>
              <a:gd name="connsiteY69" fmla="*/ 954054 h 6858000"/>
              <a:gd name="connsiteX70" fmla="*/ 50658 w 6355531"/>
              <a:gd name="connsiteY70" fmla="*/ 896999 h 6858000"/>
              <a:gd name="connsiteX71" fmla="*/ 11825 w 6355531"/>
              <a:gd name="connsiteY71" fmla="*/ 711705 h 6858000"/>
              <a:gd name="connsiteX72" fmla="*/ 8815 w 6355531"/>
              <a:gd name="connsiteY72" fmla="*/ 619315 h 6858000"/>
              <a:gd name="connsiteX73" fmla="*/ 2635 w 6355531"/>
              <a:gd name="connsiteY73" fmla="*/ 585934 h 6858000"/>
              <a:gd name="connsiteX74" fmla="*/ 1 w 6355531"/>
              <a:gd name="connsiteY74" fmla="*/ 538948 h 6858000"/>
              <a:gd name="connsiteX75" fmla="*/ 3808 w 6355531"/>
              <a:gd name="connsiteY75" fmla="*/ 525163 h 6858000"/>
              <a:gd name="connsiteX76" fmla="*/ 28525 w 6355531"/>
              <a:gd name="connsiteY76" fmla="*/ 393828 h 6858000"/>
              <a:gd name="connsiteX77" fmla="*/ 28359 w 6355531"/>
              <a:gd name="connsiteY77" fmla="*/ 353137 h 6858000"/>
              <a:gd name="connsiteX78" fmla="*/ 33905 w 6355531"/>
              <a:gd name="connsiteY78" fmla="*/ 275771 h 6858000"/>
              <a:gd name="connsiteX79" fmla="*/ 43349 w 6355531"/>
              <a:gd name="connsiteY79" fmla="*/ 236673 h 6858000"/>
              <a:gd name="connsiteX80" fmla="*/ 42417 w 6355531"/>
              <a:gd name="connsiteY80" fmla="*/ 144983 h 6858000"/>
              <a:gd name="connsiteX81" fmla="*/ 32952 w 6355531"/>
              <a:gd name="connsiteY81" fmla="*/ 33857 h 6858000"/>
              <a:gd name="connsiteX82" fmla="*/ 14982 w 6355531"/>
              <a:gd name="connsiteY82"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307510 w 6355531"/>
              <a:gd name="connsiteY3" fmla="*/ 6858000 h 6858000"/>
              <a:gd name="connsiteX4" fmla="*/ 1077543 w 6355531"/>
              <a:gd name="connsiteY4" fmla="*/ 6858000 h 6858000"/>
              <a:gd name="connsiteX5" fmla="*/ 76819 w 6355531"/>
              <a:gd name="connsiteY5" fmla="*/ 6857735 h 6858000"/>
              <a:gd name="connsiteX6" fmla="*/ 112467 w 6355531"/>
              <a:gd name="connsiteY6" fmla="*/ 6776847 h 6858000"/>
              <a:gd name="connsiteX7" fmla="*/ 123670 w 6355531"/>
              <a:gd name="connsiteY7" fmla="*/ 6737706 h 6858000"/>
              <a:gd name="connsiteX8" fmla="*/ 140628 w 6355531"/>
              <a:gd name="connsiteY8" fmla="*/ 6686827 h 6858000"/>
              <a:gd name="connsiteX9" fmla="*/ 151907 w 6355531"/>
              <a:gd name="connsiteY9" fmla="*/ 6633777 h 6858000"/>
              <a:gd name="connsiteX10" fmla="*/ 222869 w 6355531"/>
              <a:gd name="connsiteY10" fmla="*/ 6492130 h 6858000"/>
              <a:gd name="connsiteX11" fmla="*/ 238151 w 6355531"/>
              <a:gd name="connsiteY11" fmla="*/ 6431610 h 6858000"/>
              <a:gd name="connsiteX12" fmla="*/ 256505 w 6355531"/>
              <a:gd name="connsiteY12" fmla="*/ 6294334 h 6858000"/>
              <a:gd name="connsiteX13" fmla="*/ 244595 w 6355531"/>
              <a:gd name="connsiteY13" fmla="*/ 6231403 h 6858000"/>
              <a:gd name="connsiteX14" fmla="*/ 237442 w 6355531"/>
              <a:gd name="connsiteY14" fmla="*/ 6202459 h 6858000"/>
              <a:gd name="connsiteX15" fmla="*/ 236271 w 6355531"/>
              <a:gd name="connsiteY15" fmla="*/ 6153037 h 6858000"/>
              <a:gd name="connsiteX16" fmla="*/ 243660 w 6355531"/>
              <a:gd name="connsiteY16" fmla="*/ 5905303 h 6858000"/>
              <a:gd name="connsiteX17" fmla="*/ 272845 w 6355531"/>
              <a:gd name="connsiteY17" fmla="*/ 5712857 h 6858000"/>
              <a:gd name="connsiteX18" fmla="*/ 301874 w 6355531"/>
              <a:gd name="connsiteY18" fmla="*/ 5660491 h 6858000"/>
              <a:gd name="connsiteX19" fmla="*/ 315524 w 6355531"/>
              <a:gd name="connsiteY19" fmla="*/ 5553910 h 6858000"/>
              <a:gd name="connsiteX20" fmla="*/ 339324 w 6355531"/>
              <a:gd name="connsiteY20" fmla="*/ 5449031 h 6858000"/>
              <a:gd name="connsiteX21" fmla="*/ 375255 w 6355531"/>
              <a:gd name="connsiteY21" fmla="*/ 5341916 h 6858000"/>
              <a:gd name="connsiteX22" fmla="*/ 412645 w 6355531"/>
              <a:gd name="connsiteY22" fmla="*/ 5264214 h 6858000"/>
              <a:gd name="connsiteX23" fmla="*/ 418645 w 6355531"/>
              <a:gd name="connsiteY23" fmla="*/ 5225268 h 6858000"/>
              <a:gd name="connsiteX24" fmla="*/ 426713 w 6355531"/>
              <a:gd name="connsiteY24" fmla="*/ 5159961 h 6858000"/>
              <a:gd name="connsiteX25" fmla="*/ 430230 w 6355531"/>
              <a:gd name="connsiteY25" fmla="*/ 5125185 h 6858000"/>
              <a:gd name="connsiteX26" fmla="*/ 443738 w 6355531"/>
              <a:gd name="connsiteY26" fmla="*/ 5067850 h 6858000"/>
              <a:gd name="connsiteX27" fmla="*/ 446398 w 6355531"/>
              <a:gd name="connsiteY27" fmla="*/ 5060861 h 6858000"/>
              <a:gd name="connsiteX28" fmla="*/ 444701 w 6355531"/>
              <a:gd name="connsiteY28" fmla="*/ 4993030 h 6858000"/>
              <a:gd name="connsiteX29" fmla="*/ 451432 w 6355531"/>
              <a:gd name="connsiteY29" fmla="*/ 4946844 h 6858000"/>
              <a:gd name="connsiteX30" fmla="*/ 462400 w 6355531"/>
              <a:gd name="connsiteY30" fmla="*/ 4858827 h 6858000"/>
              <a:gd name="connsiteX31" fmla="*/ 468151 w 6355531"/>
              <a:gd name="connsiteY31" fmla="*/ 4821170 h 6858000"/>
              <a:gd name="connsiteX32" fmla="*/ 467482 w 6355531"/>
              <a:gd name="connsiteY32" fmla="*/ 4584173 h 6858000"/>
              <a:gd name="connsiteX33" fmla="*/ 459345 w 6355531"/>
              <a:gd name="connsiteY33" fmla="*/ 4375228 h 6858000"/>
              <a:gd name="connsiteX34" fmla="*/ 440498 w 6355531"/>
              <a:gd name="connsiteY34" fmla="*/ 4214165 h 6858000"/>
              <a:gd name="connsiteX35" fmla="*/ 442085 w 6355531"/>
              <a:gd name="connsiteY35" fmla="*/ 4076008 h 6858000"/>
              <a:gd name="connsiteX36" fmla="*/ 430102 w 6355531"/>
              <a:gd name="connsiteY36" fmla="*/ 4033999 h 6858000"/>
              <a:gd name="connsiteX37" fmla="*/ 429834 w 6355531"/>
              <a:gd name="connsiteY37" fmla="*/ 4013953 h 6858000"/>
              <a:gd name="connsiteX38" fmla="*/ 434022 w 6355531"/>
              <a:gd name="connsiteY38" fmla="*/ 3872886 h 6858000"/>
              <a:gd name="connsiteX39" fmla="*/ 444128 w 6355531"/>
              <a:gd name="connsiteY39" fmla="*/ 3813873 h 6858000"/>
              <a:gd name="connsiteX40" fmla="*/ 454742 w 6355531"/>
              <a:gd name="connsiteY40" fmla="*/ 3738082 h 6858000"/>
              <a:gd name="connsiteX41" fmla="*/ 461899 w 6355531"/>
              <a:gd name="connsiteY41" fmla="*/ 3673397 h 6858000"/>
              <a:gd name="connsiteX42" fmla="*/ 461213 w 6355531"/>
              <a:gd name="connsiteY42" fmla="*/ 3637109 h 6858000"/>
              <a:gd name="connsiteX43" fmla="*/ 464567 w 6355531"/>
              <a:gd name="connsiteY43" fmla="*/ 3536883 h 6858000"/>
              <a:gd name="connsiteX44" fmla="*/ 485444 w 6355531"/>
              <a:gd name="connsiteY44" fmla="*/ 3295862 h 6858000"/>
              <a:gd name="connsiteX45" fmla="*/ 468421 w 6355531"/>
              <a:gd name="connsiteY45" fmla="*/ 3158586 h 6858000"/>
              <a:gd name="connsiteX46" fmla="*/ 444464 w 6355531"/>
              <a:gd name="connsiteY46" fmla="*/ 3112365 h 6858000"/>
              <a:gd name="connsiteX47" fmla="*/ 430314 w 6355531"/>
              <a:gd name="connsiteY47" fmla="*/ 3072935 h 6858000"/>
              <a:gd name="connsiteX48" fmla="*/ 406129 w 6355531"/>
              <a:gd name="connsiteY48" fmla="*/ 2958185 h 6858000"/>
              <a:gd name="connsiteX49" fmla="*/ 364512 w 6355531"/>
              <a:gd name="connsiteY49" fmla="*/ 2843952 h 6858000"/>
              <a:gd name="connsiteX50" fmla="*/ 300461 w 6355531"/>
              <a:gd name="connsiteY50" fmla="*/ 2554718 h 6858000"/>
              <a:gd name="connsiteX51" fmla="*/ 272031 w 6355531"/>
              <a:gd name="connsiteY51" fmla="*/ 2447068 h 6858000"/>
              <a:gd name="connsiteX52" fmla="*/ 275996 w 6355531"/>
              <a:gd name="connsiteY52" fmla="*/ 2423438 h 6858000"/>
              <a:gd name="connsiteX53" fmla="*/ 244658 w 6355531"/>
              <a:gd name="connsiteY53" fmla="*/ 2261920 h 6858000"/>
              <a:gd name="connsiteX54" fmla="*/ 234806 w 6355531"/>
              <a:gd name="connsiteY54" fmla="*/ 2195378 h 6858000"/>
              <a:gd name="connsiteX55" fmla="*/ 219430 w 6355531"/>
              <a:gd name="connsiteY55" fmla="*/ 2155135 h 6858000"/>
              <a:gd name="connsiteX56" fmla="*/ 216954 w 6355531"/>
              <a:gd name="connsiteY56" fmla="*/ 2118008 h 6858000"/>
              <a:gd name="connsiteX57" fmla="*/ 217921 w 6355531"/>
              <a:gd name="connsiteY57" fmla="*/ 2050531 h 6858000"/>
              <a:gd name="connsiteX58" fmla="*/ 191603 w 6355531"/>
              <a:gd name="connsiteY58" fmla="*/ 1906352 h 6858000"/>
              <a:gd name="connsiteX59" fmla="*/ 168765 w 6355531"/>
              <a:gd name="connsiteY59" fmla="*/ 1861531 h 6858000"/>
              <a:gd name="connsiteX60" fmla="*/ 123757 w 6355531"/>
              <a:gd name="connsiteY60" fmla="*/ 1732919 h 6858000"/>
              <a:gd name="connsiteX61" fmla="*/ 95931 w 6355531"/>
              <a:gd name="connsiteY61" fmla="*/ 1615777 h 6858000"/>
              <a:gd name="connsiteX62" fmla="*/ 77222 w 6355531"/>
              <a:gd name="connsiteY62" fmla="*/ 1563678 h 6858000"/>
              <a:gd name="connsiteX63" fmla="*/ 82894 w 6355531"/>
              <a:gd name="connsiteY63" fmla="*/ 1477995 h 6858000"/>
              <a:gd name="connsiteX64" fmla="*/ 77431 w 6355531"/>
              <a:gd name="connsiteY64" fmla="*/ 1307086 h 6858000"/>
              <a:gd name="connsiteX65" fmla="*/ 83152 w 6355531"/>
              <a:gd name="connsiteY65" fmla="*/ 1168288 h 6858000"/>
              <a:gd name="connsiteX66" fmla="*/ 65215 w 6355531"/>
              <a:gd name="connsiteY66" fmla="*/ 1088484 h 6858000"/>
              <a:gd name="connsiteX67" fmla="*/ 54242 w 6355531"/>
              <a:gd name="connsiteY67" fmla="*/ 1016103 h 6858000"/>
              <a:gd name="connsiteX68" fmla="*/ 55661 w 6355531"/>
              <a:gd name="connsiteY68" fmla="*/ 954054 h 6858000"/>
              <a:gd name="connsiteX69" fmla="*/ 50658 w 6355531"/>
              <a:gd name="connsiteY69" fmla="*/ 896999 h 6858000"/>
              <a:gd name="connsiteX70" fmla="*/ 11825 w 6355531"/>
              <a:gd name="connsiteY70" fmla="*/ 711705 h 6858000"/>
              <a:gd name="connsiteX71" fmla="*/ 8815 w 6355531"/>
              <a:gd name="connsiteY71" fmla="*/ 619315 h 6858000"/>
              <a:gd name="connsiteX72" fmla="*/ 2635 w 6355531"/>
              <a:gd name="connsiteY72" fmla="*/ 585934 h 6858000"/>
              <a:gd name="connsiteX73" fmla="*/ 1 w 6355531"/>
              <a:gd name="connsiteY73" fmla="*/ 538948 h 6858000"/>
              <a:gd name="connsiteX74" fmla="*/ 3808 w 6355531"/>
              <a:gd name="connsiteY74" fmla="*/ 525163 h 6858000"/>
              <a:gd name="connsiteX75" fmla="*/ 28525 w 6355531"/>
              <a:gd name="connsiteY75" fmla="*/ 393828 h 6858000"/>
              <a:gd name="connsiteX76" fmla="*/ 28359 w 6355531"/>
              <a:gd name="connsiteY76" fmla="*/ 353137 h 6858000"/>
              <a:gd name="connsiteX77" fmla="*/ 33905 w 6355531"/>
              <a:gd name="connsiteY77" fmla="*/ 275771 h 6858000"/>
              <a:gd name="connsiteX78" fmla="*/ 43349 w 6355531"/>
              <a:gd name="connsiteY78" fmla="*/ 236673 h 6858000"/>
              <a:gd name="connsiteX79" fmla="*/ 42417 w 6355531"/>
              <a:gd name="connsiteY79" fmla="*/ 144983 h 6858000"/>
              <a:gd name="connsiteX80" fmla="*/ 32952 w 6355531"/>
              <a:gd name="connsiteY80" fmla="*/ 33857 h 6858000"/>
              <a:gd name="connsiteX81" fmla="*/ 14982 w 6355531"/>
              <a:gd name="connsiteY81"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077543 w 6355531"/>
              <a:gd name="connsiteY3" fmla="*/ 6858000 h 6858000"/>
              <a:gd name="connsiteX4" fmla="*/ 76819 w 6355531"/>
              <a:gd name="connsiteY4" fmla="*/ 6857735 h 6858000"/>
              <a:gd name="connsiteX5" fmla="*/ 112467 w 6355531"/>
              <a:gd name="connsiteY5" fmla="*/ 6776847 h 6858000"/>
              <a:gd name="connsiteX6" fmla="*/ 123670 w 6355531"/>
              <a:gd name="connsiteY6" fmla="*/ 6737706 h 6858000"/>
              <a:gd name="connsiteX7" fmla="*/ 140628 w 6355531"/>
              <a:gd name="connsiteY7" fmla="*/ 6686827 h 6858000"/>
              <a:gd name="connsiteX8" fmla="*/ 151907 w 6355531"/>
              <a:gd name="connsiteY8" fmla="*/ 6633777 h 6858000"/>
              <a:gd name="connsiteX9" fmla="*/ 222869 w 6355531"/>
              <a:gd name="connsiteY9" fmla="*/ 6492130 h 6858000"/>
              <a:gd name="connsiteX10" fmla="*/ 238151 w 6355531"/>
              <a:gd name="connsiteY10" fmla="*/ 6431610 h 6858000"/>
              <a:gd name="connsiteX11" fmla="*/ 256505 w 6355531"/>
              <a:gd name="connsiteY11" fmla="*/ 6294334 h 6858000"/>
              <a:gd name="connsiteX12" fmla="*/ 244595 w 6355531"/>
              <a:gd name="connsiteY12" fmla="*/ 6231403 h 6858000"/>
              <a:gd name="connsiteX13" fmla="*/ 237442 w 6355531"/>
              <a:gd name="connsiteY13" fmla="*/ 6202459 h 6858000"/>
              <a:gd name="connsiteX14" fmla="*/ 236271 w 6355531"/>
              <a:gd name="connsiteY14" fmla="*/ 6153037 h 6858000"/>
              <a:gd name="connsiteX15" fmla="*/ 243660 w 6355531"/>
              <a:gd name="connsiteY15" fmla="*/ 5905303 h 6858000"/>
              <a:gd name="connsiteX16" fmla="*/ 272845 w 6355531"/>
              <a:gd name="connsiteY16" fmla="*/ 5712857 h 6858000"/>
              <a:gd name="connsiteX17" fmla="*/ 301874 w 6355531"/>
              <a:gd name="connsiteY17" fmla="*/ 5660491 h 6858000"/>
              <a:gd name="connsiteX18" fmla="*/ 315524 w 6355531"/>
              <a:gd name="connsiteY18" fmla="*/ 5553910 h 6858000"/>
              <a:gd name="connsiteX19" fmla="*/ 339324 w 6355531"/>
              <a:gd name="connsiteY19" fmla="*/ 5449031 h 6858000"/>
              <a:gd name="connsiteX20" fmla="*/ 375255 w 6355531"/>
              <a:gd name="connsiteY20" fmla="*/ 5341916 h 6858000"/>
              <a:gd name="connsiteX21" fmla="*/ 412645 w 6355531"/>
              <a:gd name="connsiteY21" fmla="*/ 5264214 h 6858000"/>
              <a:gd name="connsiteX22" fmla="*/ 418645 w 6355531"/>
              <a:gd name="connsiteY22" fmla="*/ 5225268 h 6858000"/>
              <a:gd name="connsiteX23" fmla="*/ 426713 w 6355531"/>
              <a:gd name="connsiteY23" fmla="*/ 5159961 h 6858000"/>
              <a:gd name="connsiteX24" fmla="*/ 430230 w 6355531"/>
              <a:gd name="connsiteY24" fmla="*/ 5125185 h 6858000"/>
              <a:gd name="connsiteX25" fmla="*/ 443738 w 6355531"/>
              <a:gd name="connsiteY25" fmla="*/ 5067850 h 6858000"/>
              <a:gd name="connsiteX26" fmla="*/ 446398 w 6355531"/>
              <a:gd name="connsiteY26" fmla="*/ 5060861 h 6858000"/>
              <a:gd name="connsiteX27" fmla="*/ 444701 w 6355531"/>
              <a:gd name="connsiteY27" fmla="*/ 4993030 h 6858000"/>
              <a:gd name="connsiteX28" fmla="*/ 451432 w 6355531"/>
              <a:gd name="connsiteY28" fmla="*/ 4946844 h 6858000"/>
              <a:gd name="connsiteX29" fmla="*/ 462400 w 6355531"/>
              <a:gd name="connsiteY29" fmla="*/ 4858827 h 6858000"/>
              <a:gd name="connsiteX30" fmla="*/ 468151 w 6355531"/>
              <a:gd name="connsiteY30" fmla="*/ 4821170 h 6858000"/>
              <a:gd name="connsiteX31" fmla="*/ 467482 w 6355531"/>
              <a:gd name="connsiteY31" fmla="*/ 4584173 h 6858000"/>
              <a:gd name="connsiteX32" fmla="*/ 459345 w 6355531"/>
              <a:gd name="connsiteY32" fmla="*/ 4375228 h 6858000"/>
              <a:gd name="connsiteX33" fmla="*/ 440498 w 6355531"/>
              <a:gd name="connsiteY33" fmla="*/ 4214165 h 6858000"/>
              <a:gd name="connsiteX34" fmla="*/ 442085 w 6355531"/>
              <a:gd name="connsiteY34" fmla="*/ 4076008 h 6858000"/>
              <a:gd name="connsiteX35" fmla="*/ 430102 w 6355531"/>
              <a:gd name="connsiteY35" fmla="*/ 4033999 h 6858000"/>
              <a:gd name="connsiteX36" fmla="*/ 429834 w 6355531"/>
              <a:gd name="connsiteY36" fmla="*/ 4013953 h 6858000"/>
              <a:gd name="connsiteX37" fmla="*/ 434022 w 6355531"/>
              <a:gd name="connsiteY37" fmla="*/ 3872886 h 6858000"/>
              <a:gd name="connsiteX38" fmla="*/ 444128 w 6355531"/>
              <a:gd name="connsiteY38" fmla="*/ 3813873 h 6858000"/>
              <a:gd name="connsiteX39" fmla="*/ 454742 w 6355531"/>
              <a:gd name="connsiteY39" fmla="*/ 3738082 h 6858000"/>
              <a:gd name="connsiteX40" fmla="*/ 461899 w 6355531"/>
              <a:gd name="connsiteY40" fmla="*/ 3673397 h 6858000"/>
              <a:gd name="connsiteX41" fmla="*/ 461213 w 6355531"/>
              <a:gd name="connsiteY41" fmla="*/ 3637109 h 6858000"/>
              <a:gd name="connsiteX42" fmla="*/ 464567 w 6355531"/>
              <a:gd name="connsiteY42" fmla="*/ 3536883 h 6858000"/>
              <a:gd name="connsiteX43" fmla="*/ 485444 w 6355531"/>
              <a:gd name="connsiteY43" fmla="*/ 3295862 h 6858000"/>
              <a:gd name="connsiteX44" fmla="*/ 468421 w 6355531"/>
              <a:gd name="connsiteY44" fmla="*/ 3158586 h 6858000"/>
              <a:gd name="connsiteX45" fmla="*/ 444464 w 6355531"/>
              <a:gd name="connsiteY45" fmla="*/ 3112365 h 6858000"/>
              <a:gd name="connsiteX46" fmla="*/ 430314 w 6355531"/>
              <a:gd name="connsiteY46" fmla="*/ 3072935 h 6858000"/>
              <a:gd name="connsiteX47" fmla="*/ 406129 w 6355531"/>
              <a:gd name="connsiteY47" fmla="*/ 2958185 h 6858000"/>
              <a:gd name="connsiteX48" fmla="*/ 364512 w 6355531"/>
              <a:gd name="connsiteY48" fmla="*/ 2843952 h 6858000"/>
              <a:gd name="connsiteX49" fmla="*/ 300461 w 6355531"/>
              <a:gd name="connsiteY49" fmla="*/ 2554718 h 6858000"/>
              <a:gd name="connsiteX50" fmla="*/ 272031 w 6355531"/>
              <a:gd name="connsiteY50" fmla="*/ 2447068 h 6858000"/>
              <a:gd name="connsiteX51" fmla="*/ 275996 w 6355531"/>
              <a:gd name="connsiteY51" fmla="*/ 2423438 h 6858000"/>
              <a:gd name="connsiteX52" fmla="*/ 244658 w 6355531"/>
              <a:gd name="connsiteY52" fmla="*/ 2261920 h 6858000"/>
              <a:gd name="connsiteX53" fmla="*/ 234806 w 6355531"/>
              <a:gd name="connsiteY53" fmla="*/ 2195378 h 6858000"/>
              <a:gd name="connsiteX54" fmla="*/ 219430 w 6355531"/>
              <a:gd name="connsiteY54" fmla="*/ 2155135 h 6858000"/>
              <a:gd name="connsiteX55" fmla="*/ 216954 w 6355531"/>
              <a:gd name="connsiteY55" fmla="*/ 2118008 h 6858000"/>
              <a:gd name="connsiteX56" fmla="*/ 217921 w 6355531"/>
              <a:gd name="connsiteY56" fmla="*/ 2050531 h 6858000"/>
              <a:gd name="connsiteX57" fmla="*/ 191603 w 6355531"/>
              <a:gd name="connsiteY57" fmla="*/ 1906352 h 6858000"/>
              <a:gd name="connsiteX58" fmla="*/ 168765 w 6355531"/>
              <a:gd name="connsiteY58" fmla="*/ 1861531 h 6858000"/>
              <a:gd name="connsiteX59" fmla="*/ 123757 w 6355531"/>
              <a:gd name="connsiteY59" fmla="*/ 1732919 h 6858000"/>
              <a:gd name="connsiteX60" fmla="*/ 95931 w 6355531"/>
              <a:gd name="connsiteY60" fmla="*/ 1615777 h 6858000"/>
              <a:gd name="connsiteX61" fmla="*/ 77222 w 6355531"/>
              <a:gd name="connsiteY61" fmla="*/ 1563678 h 6858000"/>
              <a:gd name="connsiteX62" fmla="*/ 82894 w 6355531"/>
              <a:gd name="connsiteY62" fmla="*/ 1477995 h 6858000"/>
              <a:gd name="connsiteX63" fmla="*/ 77431 w 6355531"/>
              <a:gd name="connsiteY63" fmla="*/ 1307086 h 6858000"/>
              <a:gd name="connsiteX64" fmla="*/ 83152 w 6355531"/>
              <a:gd name="connsiteY64" fmla="*/ 1168288 h 6858000"/>
              <a:gd name="connsiteX65" fmla="*/ 65215 w 6355531"/>
              <a:gd name="connsiteY65" fmla="*/ 1088484 h 6858000"/>
              <a:gd name="connsiteX66" fmla="*/ 54242 w 6355531"/>
              <a:gd name="connsiteY66" fmla="*/ 1016103 h 6858000"/>
              <a:gd name="connsiteX67" fmla="*/ 55661 w 6355531"/>
              <a:gd name="connsiteY67" fmla="*/ 954054 h 6858000"/>
              <a:gd name="connsiteX68" fmla="*/ 50658 w 6355531"/>
              <a:gd name="connsiteY68" fmla="*/ 896999 h 6858000"/>
              <a:gd name="connsiteX69" fmla="*/ 11825 w 6355531"/>
              <a:gd name="connsiteY69" fmla="*/ 711705 h 6858000"/>
              <a:gd name="connsiteX70" fmla="*/ 8815 w 6355531"/>
              <a:gd name="connsiteY70" fmla="*/ 619315 h 6858000"/>
              <a:gd name="connsiteX71" fmla="*/ 2635 w 6355531"/>
              <a:gd name="connsiteY71" fmla="*/ 585934 h 6858000"/>
              <a:gd name="connsiteX72" fmla="*/ 1 w 6355531"/>
              <a:gd name="connsiteY72" fmla="*/ 538948 h 6858000"/>
              <a:gd name="connsiteX73" fmla="*/ 3808 w 6355531"/>
              <a:gd name="connsiteY73" fmla="*/ 525163 h 6858000"/>
              <a:gd name="connsiteX74" fmla="*/ 28525 w 6355531"/>
              <a:gd name="connsiteY74" fmla="*/ 393828 h 6858000"/>
              <a:gd name="connsiteX75" fmla="*/ 28359 w 6355531"/>
              <a:gd name="connsiteY75" fmla="*/ 353137 h 6858000"/>
              <a:gd name="connsiteX76" fmla="*/ 33905 w 6355531"/>
              <a:gd name="connsiteY76" fmla="*/ 275771 h 6858000"/>
              <a:gd name="connsiteX77" fmla="*/ 43349 w 6355531"/>
              <a:gd name="connsiteY77" fmla="*/ 236673 h 6858000"/>
              <a:gd name="connsiteX78" fmla="*/ 42417 w 6355531"/>
              <a:gd name="connsiteY78" fmla="*/ 144983 h 6858000"/>
              <a:gd name="connsiteX79" fmla="*/ 32952 w 6355531"/>
              <a:gd name="connsiteY79" fmla="*/ 33857 h 6858000"/>
              <a:gd name="connsiteX80" fmla="*/ 14982 w 6355531"/>
              <a:gd name="connsiteY80"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76819 w 6355531"/>
              <a:gd name="connsiteY3" fmla="*/ 6857735 h 6858000"/>
              <a:gd name="connsiteX4" fmla="*/ 112467 w 6355531"/>
              <a:gd name="connsiteY4" fmla="*/ 6776847 h 6858000"/>
              <a:gd name="connsiteX5" fmla="*/ 123670 w 6355531"/>
              <a:gd name="connsiteY5" fmla="*/ 6737706 h 6858000"/>
              <a:gd name="connsiteX6" fmla="*/ 140628 w 6355531"/>
              <a:gd name="connsiteY6" fmla="*/ 6686827 h 6858000"/>
              <a:gd name="connsiteX7" fmla="*/ 151907 w 6355531"/>
              <a:gd name="connsiteY7" fmla="*/ 6633777 h 6858000"/>
              <a:gd name="connsiteX8" fmla="*/ 222869 w 6355531"/>
              <a:gd name="connsiteY8" fmla="*/ 6492130 h 6858000"/>
              <a:gd name="connsiteX9" fmla="*/ 238151 w 6355531"/>
              <a:gd name="connsiteY9" fmla="*/ 6431610 h 6858000"/>
              <a:gd name="connsiteX10" fmla="*/ 256505 w 6355531"/>
              <a:gd name="connsiteY10" fmla="*/ 6294334 h 6858000"/>
              <a:gd name="connsiteX11" fmla="*/ 244595 w 6355531"/>
              <a:gd name="connsiteY11" fmla="*/ 6231403 h 6858000"/>
              <a:gd name="connsiteX12" fmla="*/ 237442 w 6355531"/>
              <a:gd name="connsiteY12" fmla="*/ 6202459 h 6858000"/>
              <a:gd name="connsiteX13" fmla="*/ 236271 w 6355531"/>
              <a:gd name="connsiteY13" fmla="*/ 6153037 h 6858000"/>
              <a:gd name="connsiteX14" fmla="*/ 243660 w 6355531"/>
              <a:gd name="connsiteY14" fmla="*/ 5905303 h 6858000"/>
              <a:gd name="connsiteX15" fmla="*/ 272845 w 6355531"/>
              <a:gd name="connsiteY15" fmla="*/ 5712857 h 6858000"/>
              <a:gd name="connsiteX16" fmla="*/ 301874 w 6355531"/>
              <a:gd name="connsiteY16" fmla="*/ 5660491 h 6858000"/>
              <a:gd name="connsiteX17" fmla="*/ 315524 w 6355531"/>
              <a:gd name="connsiteY17" fmla="*/ 5553910 h 6858000"/>
              <a:gd name="connsiteX18" fmla="*/ 339324 w 6355531"/>
              <a:gd name="connsiteY18" fmla="*/ 5449031 h 6858000"/>
              <a:gd name="connsiteX19" fmla="*/ 375255 w 6355531"/>
              <a:gd name="connsiteY19" fmla="*/ 5341916 h 6858000"/>
              <a:gd name="connsiteX20" fmla="*/ 412645 w 6355531"/>
              <a:gd name="connsiteY20" fmla="*/ 5264214 h 6858000"/>
              <a:gd name="connsiteX21" fmla="*/ 418645 w 6355531"/>
              <a:gd name="connsiteY21" fmla="*/ 5225268 h 6858000"/>
              <a:gd name="connsiteX22" fmla="*/ 426713 w 6355531"/>
              <a:gd name="connsiteY22" fmla="*/ 5159961 h 6858000"/>
              <a:gd name="connsiteX23" fmla="*/ 430230 w 6355531"/>
              <a:gd name="connsiteY23" fmla="*/ 5125185 h 6858000"/>
              <a:gd name="connsiteX24" fmla="*/ 443738 w 6355531"/>
              <a:gd name="connsiteY24" fmla="*/ 5067850 h 6858000"/>
              <a:gd name="connsiteX25" fmla="*/ 446398 w 6355531"/>
              <a:gd name="connsiteY25" fmla="*/ 5060861 h 6858000"/>
              <a:gd name="connsiteX26" fmla="*/ 444701 w 6355531"/>
              <a:gd name="connsiteY26" fmla="*/ 4993030 h 6858000"/>
              <a:gd name="connsiteX27" fmla="*/ 451432 w 6355531"/>
              <a:gd name="connsiteY27" fmla="*/ 4946844 h 6858000"/>
              <a:gd name="connsiteX28" fmla="*/ 462400 w 6355531"/>
              <a:gd name="connsiteY28" fmla="*/ 4858827 h 6858000"/>
              <a:gd name="connsiteX29" fmla="*/ 468151 w 6355531"/>
              <a:gd name="connsiteY29" fmla="*/ 4821170 h 6858000"/>
              <a:gd name="connsiteX30" fmla="*/ 467482 w 6355531"/>
              <a:gd name="connsiteY30" fmla="*/ 4584173 h 6858000"/>
              <a:gd name="connsiteX31" fmla="*/ 459345 w 6355531"/>
              <a:gd name="connsiteY31" fmla="*/ 4375228 h 6858000"/>
              <a:gd name="connsiteX32" fmla="*/ 440498 w 6355531"/>
              <a:gd name="connsiteY32" fmla="*/ 4214165 h 6858000"/>
              <a:gd name="connsiteX33" fmla="*/ 442085 w 6355531"/>
              <a:gd name="connsiteY33" fmla="*/ 4076008 h 6858000"/>
              <a:gd name="connsiteX34" fmla="*/ 430102 w 6355531"/>
              <a:gd name="connsiteY34" fmla="*/ 4033999 h 6858000"/>
              <a:gd name="connsiteX35" fmla="*/ 429834 w 6355531"/>
              <a:gd name="connsiteY35" fmla="*/ 4013953 h 6858000"/>
              <a:gd name="connsiteX36" fmla="*/ 434022 w 6355531"/>
              <a:gd name="connsiteY36" fmla="*/ 3872886 h 6858000"/>
              <a:gd name="connsiteX37" fmla="*/ 444128 w 6355531"/>
              <a:gd name="connsiteY37" fmla="*/ 3813873 h 6858000"/>
              <a:gd name="connsiteX38" fmla="*/ 454742 w 6355531"/>
              <a:gd name="connsiteY38" fmla="*/ 3738082 h 6858000"/>
              <a:gd name="connsiteX39" fmla="*/ 461899 w 6355531"/>
              <a:gd name="connsiteY39" fmla="*/ 3673397 h 6858000"/>
              <a:gd name="connsiteX40" fmla="*/ 461213 w 6355531"/>
              <a:gd name="connsiteY40" fmla="*/ 3637109 h 6858000"/>
              <a:gd name="connsiteX41" fmla="*/ 464567 w 6355531"/>
              <a:gd name="connsiteY41" fmla="*/ 3536883 h 6858000"/>
              <a:gd name="connsiteX42" fmla="*/ 485444 w 6355531"/>
              <a:gd name="connsiteY42" fmla="*/ 3295862 h 6858000"/>
              <a:gd name="connsiteX43" fmla="*/ 468421 w 6355531"/>
              <a:gd name="connsiteY43" fmla="*/ 3158586 h 6858000"/>
              <a:gd name="connsiteX44" fmla="*/ 444464 w 6355531"/>
              <a:gd name="connsiteY44" fmla="*/ 3112365 h 6858000"/>
              <a:gd name="connsiteX45" fmla="*/ 430314 w 6355531"/>
              <a:gd name="connsiteY45" fmla="*/ 3072935 h 6858000"/>
              <a:gd name="connsiteX46" fmla="*/ 406129 w 6355531"/>
              <a:gd name="connsiteY46" fmla="*/ 2958185 h 6858000"/>
              <a:gd name="connsiteX47" fmla="*/ 364512 w 6355531"/>
              <a:gd name="connsiteY47" fmla="*/ 2843952 h 6858000"/>
              <a:gd name="connsiteX48" fmla="*/ 300461 w 6355531"/>
              <a:gd name="connsiteY48" fmla="*/ 2554718 h 6858000"/>
              <a:gd name="connsiteX49" fmla="*/ 272031 w 6355531"/>
              <a:gd name="connsiteY49" fmla="*/ 2447068 h 6858000"/>
              <a:gd name="connsiteX50" fmla="*/ 275996 w 6355531"/>
              <a:gd name="connsiteY50" fmla="*/ 2423438 h 6858000"/>
              <a:gd name="connsiteX51" fmla="*/ 244658 w 6355531"/>
              <a:gd name="connsiteY51" fmla="*/ 2261920 h 6858000"/>
              <a:gd name="connsiteX52" fmla="*/ 234806 w 6355531"/>
              <a:gd name="connsiteY52" fmla="*/ 2195378 h 6858000"/>
              <a:gd name="connsiteX53" fmla="*/ 219430 w 6355531"/>
              <a:gd name="connsiteY53" fmla="*/ 2155135 h 6858000"/>
              <a:gd name="connsiteX54" fmla="*/ 216954 w 6355531"/>
              <a:gd name="connsiteY54" fmla="*/ 2118008 h 6858000"/>
              <a:gd name="connsiteX55" fmla="*/ 217921 w 6355531"/>
              <a:gd name="connsiteY55" fmla="*/ 2050531 h 6858000"/>
              <a:gd name="connsiteX56" fmla="*/ 191603 w 6355531"/>
              <a:gd name="connsiteY56" fmla="*/ 1906352 h 6858000"/>
              <a:gd name="connsiteX57" fmla="*/ 168765 w 6355531"/>
              <a:gd name="connsiteY57" fmla="*/ 1861531 h 6858000"/>
              <a:gd name="connsiteX58" fmla="*/ 123757 w 6355531"/>
              <a:gd name="connsiteY58" fmla="*/ 1732919 h 6858000"/>
              <a:gd name="connsiteX59" fmla="*/ 95931 w 6355531"/>
              <a:gd name="connsiteY59" fmla="*/ 1615777 h 6858000"/>
              <a:gd name="connsiteX60" fmla="*/ 77222 w 6355531"/>
              <a:gd name="connsiteY60" fmla="*/ 1563678 h 6858000"/>
              <a:gd name="connsiteX61" fmla="*/ 82894 w 6355531"/>
              <a:gd name="connsiteY61" fmla="*/ 1477995 h 6858000"/>
              <a:gd name="connsiteX62" fmla="*/ 77431 w 6355531"/>
              <a:gd name="connsiteY62" fmla="*/ 1307086 h 6858000"/>
              <a:gd name="connsiteX63" fmla="*/ 83152 w 6355531"/>
              <a:gd name="connsiteY63" fmla="*/ 1168288 h 6858000"/>
              <a:gd name="connsiteX64" fmla="*/ 65215 w 6355531"/>
              <a:gd name="connsiteY64" fmla="*/ 1088484 h 6858000"/>
              <a:gd name="connsiteX65" fmla="*/ 54242 w 6355531"/>
              <a:gd name="connsiteY65" fmla="*/ 1016103 h 6858000"/>
              <a:gd name="connsiteX66" fmla="*/ 55661 w 6355531"/>
              <a:gd name="connsiteY66" fmla="*/ 954054 h 6858000"/>
              <a:gd name="connsiteX67" fmla="*/ 50658 w 6355531"/>
              <a:gd name="connsiteY67" fmla="*/ 896999 h 6858000"/>
              <a:gd name="connsiteX68" fmla="*/ 11825 w 6355531"/>
              <a:gd name="connsiteY68" fmla="*/ 711705 h 6858000"/>
              <a:gd name="connsiteX69" fmla="*/ 8815 w 6355531"/>
              <a:gd name="connsiteY69" fmla="*/ 619315 h 6858000"/>
              <a:gd name="connsiteX70" fmla="*/ 2635 w 6355531"/>
              <a:gd name="connsiteY70" fmla="*/ 585934 h 6858000"/>
              <a:gd name="connsiteX71" fmla="*/ 1 w 6355531"/>
              <a:gd name="connsiteY71" fmla="*/ 538948 h 6858000"/>
              <a:gd name="connsiteX72" fmla="*/ 3808 w 6355531"/>
              <a:gd name="connsiteY72" fmla="*/ 525163 h 6858000"/>
              <a:gd name="connsiteX73" fmla="*/ 28525 w 6355531"/>
              <a:gd name="connsiteY73" fmla="*/ 393828 h 6858000"/>
              <a:gd name="connsiteX74" fmla="*/ 28359 w 6355531"/>
              <a:gd name="connsiteY74" fmla="*/ 353137 h 6858000"/>
              <a:gd name="connsiteX75" fmla="*/ 33905 w 6355531"/>
              <a:gd name="connsiteY75" fmla="*/ 275771 h 6858000"/>
              <a:gd name="connsiteX76" fmla="*/ 43349 w 6355531"/>
              <a:gd name="connsiteY76" fmla="*/ 236673 h 6858000"/>
              <a:gd name="connsiteX77" fmla="*/ 42417 w 6355531"/>
              <a:gd name="connsiteY77" fmla="*/ 144983 h 6858000"/>
              <a:gd name="connsiteX78" fmla="*/ 32952 w 6355531"/>
              <a:gd name="connsiteY78" fmla="*/ 33857 h 6858000"/>
              <a:gd name="connsiteX79" fmla="*/ 14982 w 6355531"/>
              <a:gd name="connsiteY79"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76819 w 6355531"/>
              <a:gd name="connsiteY3" fmla="*/ 6857735 h 6858000"/>
              <a:gd name="connsiteX4" fmla="*/ 112467 w 6355531"/>
              <a:gd name="connsiteY4" fmla="*/ 6776847 h 6858000"/>
              <a:gd name="connsiteX5" fmla="*/ 123670 w 6355531"/>
              <a:gd name="connsiteY5" fmla="*/ 6737706 h 6858000"/>
              <a:gd name="connsiteX6" fmla="*/ 140628 w 6355531"/>
              <a:gd name="connsiteY6" fmla="*/ 6686827 h 6858000"/>
              <a:gd name="connsiteX7" fmla="*/ 151907 w 6355531"/>
              <a:gd name="connsiteY7" fmla="*/ 6633777 h 6858000"/>
              <a:gd name="connsiteX8" fmla="*/ 222869 w 6355531"/>
              <a:gd name="connsiteY8" fmla="*/ 6492130 h 6858000"/>
              <a:gd name="connsiteX9" fmla="*/ 238151 w 6355531"/>
              <a:gd name="connsiteY9" fmla="*/ 6431610 h 6858000"/>
              <a:gd name="connsiteX10" fmla="*/ 256505 w 6355531"/>
              <a:gd name="connsiteY10" fmla="*/ 6294334 h 6858000"/>
              <a:gd name="connsiteX11" fmla="*/ 244595 w 6355531"/>
              <a:gd name="connsiteY11" fmla="*/ 6231403 h 6858000"/>
              <a:gd name="connsiteX12" fmla="*/ 237442 w 6355531"/>
              <a:gd name="connsiteY12" fmla="*/ 6202459 h 6858000"/>
              <a:gd name="connsiteX13" fmla="*/ 236271 w 6355531"/>
              <a:gd name="connsiteY13" fmla="*/ 6153037 h 6858000"/>
              <a:gd name="connsiteX14" fmla="*/ 243660 w 6355531"/>
              <a:gd name="connsiteY14" fmla="*/ 5905303 h 6858000"/>
              <a:gd name="connsiteX15" fmla="*/ 272845 w 6355531"/>
              <a:gd name="connsiteY15" fmla="*/ 5712857 h 6858000"/>
              <a:gd name="connsiteX16" fmla="*/ 301874 w 6355531"/>
              <a:gd name="connsiteY16" fmla="*/ 5660491 h 6858000"/>
              <a:gd name="connsiteX17" fmla="*/ 315524 w 6355531"/>
              <a:gd name="connsiteY17" fmla="*/ 5553910 h 6858000"/>
              <a:gd name="connsiteX18" fmla="*/ 339324 w 6355531"/>
              <a:gd name="connsiteY18" fmla="*/ 5449031 h 6858000"/>
              <a:gd name="connsiteX19" fmla="*/ 375255 w 6355531"/>
              <a:gd name="connsiteY19" fmla="*/ 5341916 h 6858000"/>
              <a:gd name="connsiteX20" fmla="*/ 412645 w 6355531"/>
              <a:gd name="connsiteY20" fmla="*/ 5264214 h 6858000"/>
              <a:gd name="connsiteX21" fmla="*/ 418645 w 6355531"/>
              <a:gd name="connsiteY21" fmla="*/ 5225268 h 6858000"/>
              <a:gd name="connsiteX22" fmla="*/ 426713 w 6355531"/>
              <a:gd name="connsiteY22" fmla="*/ 5159961 h 6858000"/>
              <a:gd name="connsiteX23" fmla="*/ 430230 w 6355531"/>
              <a:gd name="connsiteY23" fmla="*/ 5125185 h 6858000"/>
              <a:gd name="connsiteX24" fmla="*/ 443738 w 6355531"/>
              <a:gd name="connsiteY24" fmla="*/ 5067850 h 6858000"/>
              <a:gd name="connsiteX25" fmla="*/ 446398 w 6355531"/>
              <a:gd name="connsiteY25" fmla="*/ 5060861 h 6858000"/>
              <a:gd name="connsiteX26" fmla="*/ 444701 w 6355531"/>
              <a:gd name="connsiteY26" fmla="*/ 4993030 h 6858000"/>
              <a:gd name="connsiteX27" fmla="*/ 451432 w 6355531"/>
              <a:gd name="connsiteY27" fmla="*/ 4946844 h 6858000"/>
              <a:gd name="connsiteX28" fmla="*/ 462400 w 6355531"/>
              <a:gd name="connsiteY28" fmla="*/ 4858827 h 6858000"/>
              <a:gd name="connsiteX29" fmla="*/ 468151 w 6355531"/>
              <a:gd name="connsiteY29" fmla="*/ 4821170 h 6858000"/>
              <a:gd name="connsiteX30" fmla="*/ 467482 w 6355531"/>
              <a:gd name="connsiteY30" fmla="*/ 4584173 h 6858000"/>
              <a:gd name="connsiteX31" fmla="*/ 459345 w 6355531"/>
              <a:gd name="connsiteY31" fmla="*/ 4375228 h 6858000"/>
              <a:gd name="connsiteX32" fmla="*/ 440498 w 6355531"/>
              <a:gd name="connsiteY32" fmla="*/ 4214165 h 6858000"/>
              <a:gd name="connsiteX33" fmla="*/ 442085 w 6355531"/>
              <a:gd name="connsiteY33" fmla="*/ 4076008 h 6858000"/>
              <a:gd name="connsiteX34" fmla="*/ 430102 w 6355531"/>
              <a:gd name="connsiteY34" fmla="*/ 4033999 h 6858000"/>
              <a:gd name="connsiteX35" fmla="*/ 429834 w 6355531"/>
              <a:gd name="connsiteY35" fmla="*/ 4013953 h 6858000"/>
              <a:gd name="connsiteX36" fmla="*/ 434022 w 6355531"/>
              <a:gd name="connsiteY36" fmla="*/ 3872886 h 6858000"/>
              <a:gd name="connsiteX37" fmla="*/ 444128 w 6355531"/>
              <a:gd name="connsiteY37" fmla="*/ 3813873 h 6858000"/>
              <a:gd name="connsiteX38" fmla="*/ 454742 w 6355531"/>
              <a:gd name="connsiteY38" fmla="*/ 3738082 h 6858000"/>
              <a:gd name="connsiteX39" fmla="*/ 461899 w 6355531"/>
              <a:gd name="connsiteY39" fmla="*/ 3673397 h 6858000"/>
              <a:gd name="connsiteX40" fmla="*/ 461213 w 6355531"/>
              <a:gd name="connsiteY40" fmla="*/ 3637109 h 6858000"/>
              <a:gd name="connsiteX41" fmla="*/ 464567 w 6355531"/>
              <a:gd name="connsiteY41" fmla="*/ 3536883 h 6858000"/>
              <a:gd name="connsiteX42" fmla="*/ 485444 w 6355531"/>
              <a:gd name="connsiteY42" fmla="*/ 3295862 h 6858000"/>
              <a:gd name="connsiteX43" fmla="*/ 468421 w 6355531"/>
              <a:gd name="connsiteY43" fmla="*/ 3158586 h 6858000"/>
              <a:gd name="connsiteX44" fmla="*/ 444464 w 6355531"/>
              <a:gd name="connsiteY44" fmla="*/ 3112365 h 6858000"/>
              <a:gd name="connsiteX45" fmla="*/ 430314 w 6355531"/>
              <a:gd name="connsiteY45" fmla="*/ 3072935 h 6858000"/>
              <a:gd name="connsiteX46" fmla="*/ 406129 w 6355531"/>
              <a:gd name="connsiteY46" fmla="*/ 2958185 h 6858000"/>
              <a:gd name="connsiteX47" fmla="*/ 364512 w 6355531"/>
              <a:gd name="connsiteY47" fmla="*/ 2843952 h 6858000"/>
              <a:gd name="connsiteX48" fmla="*/ 300461 w 6355531"/>
              <a:gd name="connsiteY48" fmla="*/ 2554718 h 6858000"/>
              <a:gd name="connsiteX49" fmla="*/ 272031 w 6355531"/>
              <a:gd name="connsiteY49" fmla="*/ 2447068 h 6858000"/>
              <a:gd name="connsiteX50" fmla="*/ 275996 w 6355531"/>
              <a:gd name="connsiteY50" fmla="*/ 2423438 h 6858000"/>
              <a:gd name="connsiteX51" fmla="*/ 244658 w 6355531"/>
              <a:gd name="connsiteY51" fmla="*/ 2261920 h 6858000"/>
              <a:gd name="connsiteX52" fmla="*/ 234806 w 6355531"/>
              <a:gd name="connsiteY52" fmla="*/ 2195378 h 6858000"/>
              <a:gd name="connsiteX53" fmla="*/ 219430 w 6355531"/>
              <a:gd name="connsiteY53" fmla="*/ 2155135 h 6858000"/>
              <a:gd name="connsiteX54" fmla="*/ 216954 w 6355531"/>
              <a:gd name="connsiteY54" fmla="*/ 2118008 h 6858000"/>
              <a:gd name="connsiteX55" fmla="*/ 217921 w 6355531"/>
              <a:gd name="connsiteY55" fmla="*/ 2050531 h 6858000"/>
              <a:gd name="connsiteX56" fmla="*/ 191603 w 6355531"/>
              <a:gd name="connsiteY56" fmla="*/ 1906352 h 6858000"/>
              <a:gd name="connsiteX57" fmla="*/ 168765 w 6355531"/>
              <a:gd name="connsiteY57" fmla="*/ 1861531 h 6858000"/>
              <a:gd name="connsiteX58" fmla="*/ 123757 w 6355531"/>
              <a:gd name="connsiteY58" fmla="*/ 1732919 h 6858000"/>
              <a:gd name="connsiteX59" fmla="*/ 95931 w 6355531"/>
              <a:gd name="connsiteY59" fmla="*/ 1615777 h 6858000"/>
              <a:gd name="connsiteX60" fmla="*/ 77222 w 6355531"/>
              <a:gd name="connsiteY60" fmla="*/ 1563678 h 6858000"/>
              <a:gd name="connsiteX61" fmla="*/ 82894 w 6355531"/>
              <a:gd name="connsiteY61" fmla="*/ 1477995 h 6858000"/>
              <a:gd name="connsiteX62" fmla="*/ 77431 w 6355531"/>
              <a:gd name="connsiteY62" fmla="*/ 1307086 h 6858000"/>
              <a:gd name="connsiteX63" fmla="*/ 83152 w 6355531"/>
              <a:gd name="connsiteY63" fmla="*/ 1168288 h 6858000"/>
              <a:gd name="connsiteX64" fmla="*/ 65215 w 6355531"/>
              <a:gd name="connsiteY64" fmla="*/ 1088484 h 6858000"/>
              <a:gd name="connsiteX65" fmla="*/ 54242 w 6355531"/>
              <a:gd name="connsiteY65" fmla="*/ 1016103 h 6858000"/>
              <a:gd name="connsiteX66" fmla="*/ 50658 w 6355531"/>
              <a:gd name="connsiteY66" fmla="*/ 896999 h 6858000"/>
              <a:gd name="connsiteX67" fmla="*/ 11825 w 6355531"/>
              <a:gd name="connsiteY67" fmla="*/ 711705 h 6858000"/>
              <a:gd name="connsiteX68" fmla="*/ 8815 w 6355531"/>
              <a:gd name="connsiteY68" fmla="*/ 619315 h 6858000"/>
              <a:gd name="connsiteX69" fmla="*/ 2635 w 6355531"/>
              <a:gd name="connsiteY69" fmla="*/ 585934 h 6858000"/>
              <a:gd name="connsiteX70" fmla="*/ 1 w 6355531"/>
              <a:gd name="connsiteY70" fmla="*/ 538948 h 6858000"/>
              <a:gd name="connsiteX71" fmla="*/ 3808 w 6355531"/>
              <a:gd name="connsiteY71" fmla="*/ 525163 h 6858000"/>
              <a:gd name="connsiteX72" fmla="*/ 28525 w 6355531"/>
              <a:gd name="connsiteY72" fmla="*/ 393828 h 6858000"/>
              <a:gd name="connsiteX73" fmla="*/ 28359 w 6355531"/>
              <a:gd name="connsiteY73" fmla="*/ 353137 h 6858000"/>
              <a:gd name="connsiteX74" fmla="*/ 33905 w 6355531"/>
              <a:gd name="connsiteY74" fmla="*/ 275771 h 6858000"/>
              <a:gd name="connsiteX75" fmla="*/ 43349 w 6355531"/>
              <a:gd name="connsiteY75" fmla="*/ 236673 h 6858000"/>
              <a:gd name="connsiteX76" fmla="*/ 42417 w 6355531"/>
              <a:gd name="connsiteY76" fmla="*/ 144983 h 6858000"/>
              <a:gd name="connsiteX77" fmla="*/ 32952 w 6355531"/>
              <a:gd name="connsiteY77" fmla="*/ 33857 h 6858000"/>
              <a:gd name="connsiteX78" fmla="*/ 14982 w 6355531"/>
              <a:gd name="connsiteY7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42081 w 6354263"/>
              <a:gd name="connsiteY73" fmla="*/ 236673 h 6858000"/>
              <a:gd name="connsiteX74" fmla="*/ 41149 w 6354263"/>
              <a:gd name="connsiteY74" fmla="*/ 144983 h 6858000"/>
              <a:gd name="connsiteX75" fmla="*/ 31684 w 6354263"/>
              <a:gd name="connsiteY75" fmla="*/ 33857 h 6858000"/>
              <a:gd name="connsiteX76" fmla="*/ 13714 w 6354263"/>
              <a:gd name="connsiteY7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18162 w 6354263"/>
              <a:gd name="connsiteY52" fmla="*/ 2155135 h 6858000"/>
              <a:gd name="connsiteX53" fmla="*/ 215686 w 6354263"/>
              <a:gd name="connsiteY53" fmla="*/ 2118008 h 6858000"/>
              <a:gd name="connsiteX54" fmla="*/ 216653 w 6354263"/>
              <a:gd name="connsiteY54" fmla="*/ 2050531 h 6858000"/>
              <a:gd name="connsiteX55" fmla="*/ 190335 w 6354263"/>
              <a:gd name="connsiteY55" fmla="*/ 1906352 h 6858000"/>
              <a:gd name="connsiteX56" fmla="*/ 167497 w 6354263"/>
              <a:gd name="connsiteY56" fmla="*/ 1861531 h 6858000"/>
              <a:gd name="connsiteX57" fmla="*/ 122489 w 6354263"/>
              <a:gd name="connsiteY57" fmla="*/ 1732919 h 6858000"/>
              <a:gd name="connsiteX58" fmla="*/ 94663 w 6354263"/>
              <a:gd name="connsiteY58" fmla="*/ 1615777 h 6858000"/>
              <a:gd name="connsiteX59" fmla="*/ 75954 w 6354263"/>
              <a:gd name="connsiteY59" fmla="*/ 1563678 h 6858000"/>
              <a:gd name="connsiteX60" fmla="*/ 81626 w 6354263"/>
              <a:gd name="connsiteY60" fmla="*/ 1477995 h 6858000"/>
              <a:gd name="connsiteX61" fmla="*/ 76163 w 6354263"/>
              <a:gd name="connsiteY61" fmla="*/ 1307086 h 6858000"/>
              <a:gd name="connsiteX62" fmla="*/ 81884 w 6354263"/>
              <a:gd name="connsiteY62" fmla="*/ 1168288 h 6858000"/>
              <a:gd name="connsiteX63" fmla="*/ 63947 w 6354263"/>
              <a:gd name="connsiteY63" fmla="*/ 1088484 h 6858000"/>
              <a:gd name="connsiteX64" fmla="*/ 52974 w 6354263"/>
              <a:gd name="connsiteY64" fmla="*/ 1016103 h 6858000"/>
              <a:gd name="connsiteX65" fmla="*/ 49390 w 6354263"/>
              <a:gd name="connsiteY65" fmla="*/ 896999 h 6858000"/>
              <a:gd name="connsiteX66" fmla="*/ 10557 w 6354263"/>
              <a:gd name="connsiteY66" fmla="*/ 711705 h 6858000"/>
              <a:gd name="connsiteX67" fmla="*/ 7547 w 6354263"/>
              <a:gd name="connsiteY67" fmla="*/ 619315 h 6858000"/>
              <a:gd name="connsiteX68" fmla="*/ 1367 w 6354263"/>
              <a:gd name="connsiteY68" fmla="*/ 585934 h 6858000"/>
              <a:gd name="connsiteX69" fmla="*/ 2540 w 6354263"/>
              <a:gd name="connsiteY69" fmla="*/ 525163 h 6858000"/>
              <a:gd name="connsiteX70" fmla="*/ 27257 w 6354263"/>
              <a:gd name="connsiteY70" fmla="*/ 393828 h 6858000"/>
              <a:gd name="connsiteX71" fmla="*/ 42081 w 6354263"/>
              <a:gd name="connsiteY71" fmla="*/ 236673 h 6858000"/>
              <a:gd name="connsiteX72" fmla="*/ 41149 w 6354263"/>
              <a:gd name="connsiteY72" fmla="*/ 144983 h 6858000"/>
              <a:gd name="connsiteX73" fmla="*/ 31684 w 6354263"/>
              <a:gd name="connsiteY73" fmla="*/ 33857 h 6858000"/>
              <a:gd name="connsiteX74" fmla="*/ 13714 w 6354263"/>
              <a:gd name="connsiteY74"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53474 w 6354263"/>
              <a:gd name="connsiteY37" fmla="*/ 3738082 h 6858000"/>
              <a:gd name="connsiteX38" fmla="*/ 460631 w 6354263"/>
              <a:gd name="connsiteY38" fmla="*/ 3673397 h 6858000"/>
              <a:gd name="connsiteX39" fmla="*/ 459945 w 6354263"/>
              <a:gd name="connsiteY39" fmla="*/ 3637109 h 6858000"/>
              <a:gd name="connsiteX40" fmla="*/ 463299 w 6354263"/>
              <a:gd name="connsiteY40" fmla="*/ 3536883 h 6858000"/>
              <a:gd name="connsiteX41" fmla="*/ 484176 w 6354263"/>
              <a:gd name="connsiteY41" fmla="*/ 3295862 h 6858000"/>
              <a:gd name="connsiteX42" fmla="*/ 467153 w 6354263"/>
              <a:gd name="connsiteY42" fmla="*/ 3158586 h 6858000"/>
              <a:gd name="connsiteX43" fmla="*/ 443196 w 6354263"/>
              <a:gd name="connsiteY43" fmla="*/ 3112365 h 6858000"/>
              <a:gd name="connsiteX44" fmla="*/ 429046 w 6354263"/>
              <a:gd name="connsiteY44" fmla="*/ 3072935 h 6858000"/>
              <a:gd name="connsiteX45" fmla="*/ 404861 w 6354263"/>
              <a:gd name="connsiteY45" fmla="*/ 2958185 h 6858000"/>
              <a:gd name="connsiteX46" fmla="*/ 363244 w 6354263"/>
              <a:gd name="connsiteY46" fmla="*/ 2843952 h 6858000"/>
              <a:gd name="connsiteX47" fmla="*/ 299193 w 6354263"/>
              <a:gd name="connsiteY47" fmla="*/ 2554718 h 6858000"/>
              <a:gd name="connsiteX48" fmla="*/ 270763 w 6354263"/>
              <a:gd name="connsiteY48" fmla="*/ 2447068 h 6858000"/>
              <a:gd name="connsiteX49" fmla="*/ 274728 w 6354263"/>
              <a:gd name="connsiteY49" fmla="*/ 2423438 h 6858000"/>
              <a:gd name="connsiteX50" fmla="*/ 243390 w 6354263"/>
              <a:gd name="connsiteY50" fmla="*/ 2261920 h 6858000"/>
              <a:gd name="connsiteX51" fmla="*/ 218162 w 6354263"/>
              <a:gd name="connsiteY51" fmla="*/ 2155135 h 6858000"/>
              <a:gd name="connsiteX52" fmla="*/ 215686 w 6354263"/>
              <a:gd name="connsiteY52" fmla="*/ 2118008 h 6858000"/>
              <a:gd name="connsiteX53" fmla="*/ 216653 w 6354263"/>
              <a:gd name="connsiteY53" fmla="*/ 2050531 h 6858000"/>
              <a:gd name="connsiteX54" fmla="*/ 190335 w 6354263"/>
              <a:gd name="connsiteY54" fmla="*/ 1906352 h 6858000"/>
              <a:gd name="connsiteX55" fmla="*/ 167497 w 6354263"/>
              <a:gd name="connsiteY55" fmla="*/ 1861531 h 6858000"/>
              <a:gd name="connsiteX56" fmla="*/ 122489 w 6354263"/>
              <a:gd name="connsiteY56" fmla="*/ 1732919 h 6858000"/>
              <a:gd name="connsiteX57" fmla="*/ 94663 w 6354263"/>
              <a:gd name="connsiteY57" fmla="*/ 1615777 h 6858000"/>
              <a:gd name="connsiteX58" fmla="*/ 75954 w 6354263"/>
              <a:gd name="connsiteY58" fmla="*/ 1563678 h 6858000"/>
              <a:gd name="connsiteX59" fmla="*/ 81626 w 6354263"/>
              <a:gd name="connsiteY59" fmla="*/ 1477995 h 6858000"/>
              <a:gd name="connsiteX60" fmla="*/ 76163 w 6354263"/>
              <a:gd name="connsiteY60" fmla="*/ 1307086 h 6858000"/>
              <a:gd name="connsiteX61" fmla="*/ 81884 w 6354263"/>
              <a:gd name="connsiteY61" fmla="*/ 1168288 h 6858000"/>
              <a:gd name="connsiteX62" fmla="*/ 63947 w 6354263"/>
              <a:gd name="connsiteY62" fmla="*/ 1088484 h 6858000"/>
              <a:gd name="connsiteX63" fmla="*/ 52974 w 6354263"/>
              <a:gd name="connsiteY63" fmla="*/ 1016103 h 6858000"/>
              <a:gd name="connsiteX64" fmla="*/ 49390 w 6354263"/>
              <a:gd name="connsiteY64" fmla="*/ 896999 h 6858000"/>
              <a:gd name="connsiteX65" fmla="*/ 10557 w 6354263"/>
              <a:gd name="connsiteY65" fmla="*/ 711705 h 6858000"/>
              <a:gd name="connsiteX66" fmla="*/ 7547 w 6354263"/>
              <a:gd name="connsiteY66" fmla="*/ 619315 h 6858000"/>
              <a:gd name="connsiteX67" fmla="*/ 1367 w 6354263"/>
              <a:gd name="connsiteY67" fmla="*/ 585934 h 6858000"/>
              <a:gd name="connsiteX68" fmla="*/ 2540 w 6354263"/>
              <a:gd name="connsiteY68" fmla="*/ 525163 h 6858000"/>
              <a:gd name="connsiteX69" fmla="*/ 27257 w 6354263"/>
              <a:gd name="connsiteY69" fmla="*/ 393828 h 6858000"/>
              <a:gd name="connsiteX70" fmla="*/ 42081 w 6354263"/>
              <a:gd name="connsiteY70" fmla="*/ 236673 h 6858000"/>
              <a:gd name="connsiteX71" fmla="*/ 41149 w 6354263"/>
              <a:gd name="connsiteY71" fmla="*/ 144983 h 6858000"/>
              <a:gd name="connsiteX72" fmla="*/ 31684 w 6354263"/>
              <a:gd name="connsiteY72" fmla="*/ 33857 h 6858000"/>
              <a:gd name="connsiteX73" fmla="*/ 13714 w 6354263"/>
              <a:gd name="connsiteY7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3433 w 6354263"/>
              <a:gd name="connsiteY25" fmla="*/ 4993030 h 6858000"/>
              <a:gd name="connsiteX26" fmla="*/ 450164 w 6354263"/>
              <a:gd name="connsiteY26" fmla="*/ 4946844 h 6858000"/>
              <a:gd name="connsiteX27" fmla="*/ 461132 w 6354263"/>
              <a:gd name="connsiteY27" fmla="*/ 4858827 h 6858000"/>
              <a:gd name="connsiteX28" fmla="*/ 466883 w 6354263"/>
              <a:gd name="connsiteY28" fmla="*/ 4821170 h 6858000"/>
              <a:gd name="connsiteX29" fmla="*/ 466214 w 6354263"/>
              <a:gd name="connsiteY29" fmla="*/ 4584173 h 6858000"/>
              <a:gd name="connsiteX30" fmla="*/ 458077 w 6354263"/>
              <a:gd name="connsiteY30" fmla="*/ 4375228 h 6858000"/>
              <a:gd name="connsiteX31" fmla="*/ 439230 w 6354263"/>
              <a:gd name="connsiteY31" fmla="*/ 4214165 h 6858000"/>
              <a:gd name="connsiteX32" fmla="*/ 440817 w 6354263"/>
              <a:gd name="connsiteY32" fmla="*/ 4076008 h 6858000"/>
              <a:gd name="connsiteX33" fmla="*/ 428834 w 6354263"/>
              <a:gd name="connsiteY33" fmla="*/ 4033999 h 6858000"/>
              <a:gd name="connsiteX34" fmla="*/ 428566 w 6354263"/>
              <a:gd name="connsiteY34" fmla="*/ 4013953 h 6858000"/>
              <a:gd name="connsiteX35" fmla="*/ 432754 w 6354263"/>
              <a:gd name="connsiteY35" fmla="*/ 3872886 h 6858000"/>
              <a:gd name="connsiteX36" fmla="*/ 453474 w 6354263"/>
              <a:gd name="connsiteY36" fmla="*/ 3738082 h 6858000"/>
              <a:gd name="connsiteX37" fmla="*/ 460631 w 6354263"/>
              <a:gd name="connsiteY37" fmla="*/ 3673397 h 6858000"/>
              <a:gd name="connsiteX38" fmla="*/ 459945 w 6354263"/>
              <a:gd name="connsiteY38" fmla="*/ 3637109 h 6858000"/>
              <a:gd name="connsiteX39" fmla="*/ 463299 w 6354263"/>
              <a:gd name="connsiteY39" fmla="*/ 3536883 h 6858000"/>
              <a:gd name="connsiteX40" fmla="*/ 484176 w 6354263"/>
              <a:gd name="connsiteY40" fmla="*/ 3295862 h 6858000"/>
              <a:gd name="connsiteX41" fmla="*/ 467153 w 6354263"/>
              <a:gd name="connsiteY41" fmla="*/ 3158586 h 6858000"/>
              <a:gd name="connsiteX42" fmla="*/ 443196 w 6354263"/>
              <a:gd name="connsiteY42" fmla="*/ 3112365 h 6858000"/>
              <a:gd name="connsiteX43" fmla="*/ 429046 w 6354263"/>
              <a:gd name="connsiteY43" fmla="*/ 3072935 h 6858000"/>
              <a:gd name="connsiteX44" fmla="*/ 404861 w 6354263"/>
              <a:gd name="connsiteY44" fmla="*/ 2958185 h 6858000"/>
              <a:gd name="connsiteX45" fmla="*/ 363244 w 6354263"/>
              <a:gd name="connsiteY45" fmla="*/ 2843952 h 6858000"/>
              <a:gd name="connsiteX46" fmla="*/ 299193 w 6354263"/>
              <a:gd name="connsiteY46" fmla="*/ 2554718 h 6858000"/>
              <a:gd name="connsiteX47" fmla="*/ 270763 w 6354263"/>
              <a:gd name="connsiteY47" fmla="*/ 2447068 h 6858000"/>
              <a:gd name="connsiteX48" fmla="*/ 274728 w 6354263"/>
              <a:gd name="connsiteY48" fmla="*/ 2423438 h 6858000"/>
              <a:gd name="connsiteX49" fmla="*/ 243390 w 6354263"/>
              <a:gd name="connsiteY49" fmla="*/ 2261920 h 6858000"/>
              <a:gd name="connsiteX50" fmla="*/ 218162 w 6354263"/>
              <a:gd name="connsiteY50" fmla="*/ 2155135 h 6858000"/>
              <a:gd name="connsiteX51" fmla="*/ 215686 w 6354263"/>
              <a:gd name="connsiteY51" fmla="*/ 2118008 h 6858000"/>
              <a:gd name="connsiteX52" fmla="*/ 216653 w 6354263"/>
              <a:gd name="connsiteY52" fmla="*/ 2050531 h 6858000"/>
              <a:gd name="connsiteX53" fmla="*/ 190335 w 6354263"/>
              <a:gd name="connsiteY53" fmla="*/ 1906352 h 6858000"/>
              <a:gd name="connsiteX54" fmla="*/ 167497 w 6354263"/>
              <a:gd name="connsiteY54" fmla="*/ 1861531 h 6858000"/>
              <a:gd name="connsiteX55" fmla="*/ 122489 w 6354263"/>
              <a:gd name="connsiteY55" fmla="*/ 1732919 h 6858000"/>
              <a:gd name="connsiteX56" fmla="*/ 94663 w 6354263"/>
              <a:gd name="connsiteY56" fmla="*/ 1615777 h 6858000"/>
              <a:gd name="connsiteX57" fmla="*/ 75954 w 6354263"/>
              <a:gd name="connsiteY57" fmla="*/ 1563678 h 6858000"/>
              <a:gd name="connsiteX58" fmla="*/ 81626 w 6354263"/>
              <a:gd name="connsiteY58" fmla="*/ 1477995 h 6858000"/>
              <a:gd name="connsiteX59" fmla="*/ 76163 w 6354263"/>
              <a:gd name="connsiteY59" fmla="*/ 1307086 h 6858000"/>
              <a:gd name="connsiteX60" fmla="*/ 81884 w 6354263"/>
              <a:gd name="connsiteY60" fmla="*/ 1168288 h 6858000"/>
              <a:gd name="connsiteX61" fmla="*/ 63947 w 6354263"/>
              <a:gd name="connsiteY61" fmla="*/ 1088484 h 6858000"/>
              <a:gd name="connsiteX62" fmla="*/ 52974 w 6354263"/>
              <a:gd name="connsiteY62" fmla="*/ 1016103 h 6858000"/>
              <a:gd name="connsiteX63" fmla="*/ 49390 w 6354263"/>
              <a:gd name="connsiteY63" fmla="*/ 896999 h 6858000"/>
              <a:gd name="connsiteX64" fmla="*/ 10557 w 6354263"/>
              <a:gd name="connsiteY64" fmla="*/ 711705 h 6858000"/>
              <a:gd name="connsiteX65" fmla="*/ 7547 w 6354263"/>
              <a:gd name="connsiteY65" fmla="*/ 619315 h 6858000"/>
              <a:gd name="connsiteX66" fmla="*/ 1367 w 6354263"/>
              <a:gd name="connsiteY66" fmla="*/ 585934 h 6858000"/>
              <a:gd name="connsiteX67" fmla="*/ 2540 w 6354263"/>
              <a:gd name="connsiteY67" fmla="*/ 525163 h 6858000"/>
              <a:gd name="connsiteX68" fmla="*/ 27257 w 6354263"/>
              <a:gd name="connsiteY68" fmla="*/ 393828 h 6858000"/>
              <a:gd name="connsiteX69" fmla="*/ 42081 w 6354263"/>
              <a:gd name="connsiteY69" fmla="*/ 236673 h 6858000"/>
              <a:gd name="connsiteX70" fmla="*/ 41149 w 6354263"/>
              <a:gd name="connsiteY70" fmla="*/ 144983 h 6858000"/>
              <a:gd name="connsiteX71" fmla="*/ 31684 w 6354263"/>
              <a:gd name="connsiteY71" fmla="*/ 33857 h 6858000"/>
              <a:gd name="connsiteX72" fmla="*/ 13714 w 6354263"/>
              <a:gd name="connsiteY7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63947 w 6354263"/>
              <a:gd name="connsiteY60" fmla="*/ 1088484 h 6858000"/>
              <a:gd name="connsiteX61" fmla="*/ 52974 w 6354263"/>
              <a:gd name="connsiteY61" fmla="*/ 1016103 h 6858000"/>
              <a:gd name="connsiteX62" fmla="*/ 49390 w 6354263"/>
              <a:gd name="connsiteY62" fmla="*/ 896999 h 6858000"/>
              <a:gd name="connsiteX63" fmla="*/ 10557 w 6354263"/>
              <a:gd name="connsiteY63" fmla="*/ 711705 h 6858000"/>
              <a:gd name="connsiteX64" fmla="*/ 7547 w 6354263"/>
              <a:gd name="connsiteY64" fmla="*/ 619315 h 6858000"/>
              <a:gd name="connsiteX65" fmla="*/ 1367 w 6354263"/>
              <a:gd name="connsiteY65" fmla="*/ 585934 h 6858000"/>
              <a:gd name="connsiteX66" fmla="*/ 2540 w 6354263"/>
              <a:gd name="connsiteY66" fmla="*/ 525163 h 6858000"/>
              <a:gd name="connsiteX67" fmla="*/ 27257 w 6354263"/>
              <a:gd name="connsiteY67" fmla="*/ 393828 h 6858000"/>
              <a:gd name="connsiteX68" fmla="*/ 42081 w 6354263"/>
              <a:gd name="connsiteY68" fmla="*/ 236673 h 6858000"/>
              <a:gd name="connsiteX69" fmla="*/ 41149 w 6354263"/>
              <a:gd name="connsiteY69" fmla="*/ 144983 h 6858000"/>
              <a:gd name="connsiteX70" fmla="*/ 31684 w 6354263"/>
              <a:gd name="connsiteY70" fmla="*/ 33857 h 6858000"/>
              <a:gd name="connsiteX71" fmla="*/ 13714 w 6354263"/>
              <a:gd name="connsiteY71"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63947 w 6354263"/>
              <a:gd name="connsiteY60" fmla="*/ 1088484 h 6858000"/>
              <a:gd name="connsiteX61" fmla="*/ 52974 w 6354263"/>
              <a:gd name="connsiteY61" fmla="*/ 1016103 h 6858000"/>
              <a:gd name="connsiteX62" fmla="*/ 49390 w 6354263"/>
              <a:gd name="connsiteY62" fmla="*/ 896999 h 6858000"/>
              <a:gd name="connsiteX63" fmla="*/ 10557 w 6354263"/>
              <a:gd name="connsiteY63" fmla="*/ 711705 h 6858000"/>
              <a:gd name="connsiteX64" fmla="*/ 7547 w 6354263"/>
              <a:gd name="connsiteY64" fmla="*/ 619315 h 6858000"/>
              <a:gd name="connsiteX65" fmla="*/ 1367 w 6354263"/>
              <a:gd name="connsiteY65" fmla="*/ 585934 h 6858000"/>
              <a:gd name="connsiteX66" fmla="*/ 2540 w 6354263"/>
              <a:gd name="connsiteY66" fmla="*/ 525163 h 6858000"/>
              <a:gd name="connsiteX67" fmla="*/ 27257 w 6354263"/>
              <a:gd name="connsiteY67" fmla="*/ 393828 h 6858000"/>
              <a:gd name="connsiteX68" fmla="*/ 42081 w 6354263"/>
              <a:gd name="connsiteY68" fmla="*/ 236673 h 6858000"/>
              <a:gd name="connsiteX69" fmla="*/ 41149 w 6354263"/>
              <a:gd name="connsiteY69" fmla="*/ 144983 h 6858000"/>
              <a:gd name="connsiteX70" fmla="*/ 31684 w 6354263"/>
              <a:gd name="connsiteY70" fmla="*/ 33857 h 6858000"/>
              <a:gd name="connsiteX71" fmla="*/ 13714 w 6354263"/>
              <a:gd name="connsiteY71"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52974 w 6354263"/>
              <a:gd name="connsiteY60" fmla="*/ 1016103 h 6858000"/>
              <a:gd name="connsiteX61" fmla="*/ 49390 w 6354263"/>
              <a:gd name="connsiteY61" fmla="*/ 896999 h 6858000"/>
              <a:gd name="connsiteX62" fmla="*/ 10557 w 6354263"/>
              <a:gd name="connsiteY62" fmla="*/ 711705 h 6858000"/>
              <a:gd name="connsiteX63" fmla="*/ 7547 w 6354263"/>
              <a:gd name="connsiteY63" fmla="*/ 619315 h 6858000"/>
              <a:gd name="connsiteX64" fmla="*/ 1367 w 6354263"/>
              <a:gd name="connsiteY64" fmla="*/ 585934 h 6858000"/>
              <a:gd name="connsiteX65" fmla="*/ 2540 w 6354263"/>
              <a:gd name="connsiteY65" fmla="*/ 525163 h 6858000"/>
              <a:gd name="connsiteX66" fmla="*/ 27257 w 6354263"/>
              <a:gd name="connsiteY66" fmla="*/ 393828 h 6858000"/>
              <a:gd name="connsiteX67" fmla="*/ 42081 w 6354263"/>
              <a:gd name="connsiteY67" fmla="*/ 236673 h 6858000"/>
              <a:gd name="connsiteX68" fmla="*/ 41149 w 6354263"/>
              <a:gd name="connsiteY68" fmla="*/ 144983 h 6858000"/>
              <a:gd name="connsiteX69" fmla="*/ 31684 w 6354263"/>
              <a:gd name="connsiteY69" fmla="*/ 33857 h 6858000"/>
              <a:gd name="connsiteX70" fmla="*/ 13714 w 6354263"/>
              <a:gd name="connsiteY70"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49390 w 6354263"/>
              <a:gd name="connsiteY60" fmla="*/ 896999 h 6858000"/>
              <a:gd name="connsiteX61" fmla="*/ 10557 w 6354263"/>
              <a:gd name="connsiteY61" fmla="*/ 711705 h 6858000"/>
              <a:gd name="connsiteX62" fmla="*/ 7547 w 6354263"/>
              <a:gd name="connsiteY62" fmla="*/ 619315 h 6858000"/>
              <a:gd name="connsiteX63" fmla="*/ 1367 w 6354263"/>
              <a:gd name="connsiteY63" fmla="*/ 585934 h 6858000"/>
              <a:gd name="connsiteX64" fmla="*/ 2540 w 6354263"/>
              <a:gd name="connsiteY64" fmla="*/ 525163 h 6858000"/>
              <a:gd name="connsiteX65" fmla="*/ 27257 w 6354263"/>
              <a:gd name="connsiteY65" fmla="*/ 393828 h 6858000"/>
              <a:gd name="connsiteX66" fmla="*/ 42081 w 6354263"/>
              <a:gd name="connsiteY66" fmla="*/ 236673 h 6858000"/>
              <a:gd name="connsiteX67" fmla="*/ 41149 w 6354263"/>
              <a:gd name="connsiteY67" fmla="*/ 144983 h 6858000"/>
              <a:gd name="connsiteX68" fmla="*/ 31684 w 6354263"/>
              <a:gd name="connsiteY68" fmla="*/ 33857 h 6858000"/>
              <a:gd name="connsiteX69" fmla="*/ 13714 w 6354263"/>
              <a:gd name="connsiteY69"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49390 w 6354263"/>
              <a:gd name="connsiteY60" fmla="*/ 896999 h 6858000"/>
              <a:gd name="connsiteX61" fmla="*/ 10557 w 6354263"/>
              <a:gd name="connsiteY61" fmla="*/ 711705 h 6858000"/>
              <a:gd name="connsiteX62" fmla="*/ 7547 w 6354263"/>
              <a:gd name="connsiteY62" fmla="*/ 619315 h 6858000"/>
              <a:gd name="connsiteX63" fmla="*/ 1367 w 6354263"/>
              <a:gd name="connsiteY63" fmla="*/ 585934 h 6858000"/>
              <a:gd name="connsiteX64" fmla="*/ 2540 w 6354263"/>
              <a:gd name="connsiteY64" fmla="*/ 525163 h 6858000"/>
              <a:gd name="connsiteX65" fmla="*/ 27257 w 6354263"/>
              <a:gd name="connsiteY65" fmla="*/ 393828 h 6858000"/>
              <a:gd name="connsiteX66" fmla="*/ 42081 w 6354263"/>
              <a:gd name="connsiteY66" fmla="*/ 236673 h 6858000"/>
              <a:gd name="connsiteX67" fmla="*/ 41149 w 6354263"/>
              <a:gd name="connsiteY67" fmla="*/ 144983 h 6858000"/>
              <a:gd name="connsiteX68" fmla="*/ 31684 w 6354263"/>
              <a:gd name="connsiteY68" fmla="*/ 33857 h 6858000"/>
              <a:gd name="connsiteX69" fmla="*/ 13714 w 6354263"/>
              <a:gd name="connsiteY69"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14256 w 6354263"/>
              <a:gd name="connsiteY16" fmla="*/ 5553910 h 6858000"/>
              <a:gd name="connsiteX17" fmla="*/ 338056 w 6354263"/>
              <a:gd name="connsiteY17" fmla="*/ 5449031 h 6858000"/>
              <a:gd name="connsiteX18" fmla="*/ 373987 w 6354263"/>
              <a:gd name="connsiteY18" fmla="*/ 5341916 h 6858000"/>
              <a:gd name="connsiteX19" fmla="*/ 411377 w 6354263"/>
              <a:gd name="connsiteY19" fmla="*/ 5264214 h 6858000"/>
              <a:gd name="connsiteX20" fmla="*/ 417377 w 6354263"/>
              <a:gd name="connsiteY20" fmla="*/ 5225268 h 6858000"/>
              <a:gd name="connsiteX21" fmla="*/ 425445 w 6354263"/>
              <a:gd name="connsiteY21" fmla="*/ 5159961 h 6858000"/>
              <a:gd name="connsiteX22" fmla="*/ 428962 w 6354263"/>
              <a:gd name="connsiteY22" fmla="*/ 5125185 h 6858000"/>
              <a:gd name="connsiteX23" fmla="*/ 443433 w 6354263"/>
              <a:gd name="connsiteY23" fmla="*/ 4993030 h 6858000"/>
              <a:gd name="connsiteX24" fmla="*/ 450164 w 6354263"/>
              <a:gd name="connsiteY24" fmla="*/ 4946844 h 6858000"/>
              <a:gd name="connsiteX25" fmla="*/ 461132 w 6354263"/>
              <a:gd name="connsiteY25" fmla="*/ 4858827 h 6858000"/>
              <a:gd name="connsiteX26" fmla="*/ 466883 w 6354263"/>
              <a:gd name="connsiteY26" fmla="*/ 4821170 h 6858000"/>
              <a:gd name="connsiteX27" fmla="*/ 466214 w 6354263"/>
              <a:gd name="connsiteY27" fmla="*/ 4584173 h 6858000"/>
              <a:gd name="connsiteX28" fmla="*/ 458077 w 6354263"/>
              <a:gd name="connsiteY28" fmla="*/ 4375228 h 6858000"/>
              <a:gd name="connsiteX29" fmla="*/ 439230 w 6354263"/>
              <a:gd name="connsiteY29" fmla="*/ 4214165 h 6858000"/>
              <a:gd name="connsiteX30" fmla="*/ 440817 w 6354263"/>
              <a:gd name="connsiteY30" fmla="*/ 4076008 h 6858000"/>
              <a:gd name="connsiteX31" fmla="*/ 428834 w 6354263"/>
              <a:gd name="connsiteY31" fmla="*/ 4033999 h 6858000"/>
              <a:gd name="connsiteX32" fmla="*/ 428566 w 6354263"/>
              <a:gd name="connsiteY32" fmla="*/ 4013953 h 6858000"/>
              <a:gd name="connsiteX33" fmla="*/ 432754 w 6354263"/>
              <a:gd name="connsiteY33" fmla="*/ 3872886 h 6858000"/>
              <a:gd name="connsiteX34" fmla="*/ 453474 w 6354263"/>
              <a:gd name="connsiteY34" fmla="*/ 3738082 h 6858000"/>
              <a:gd name="connsiteX35" fmla="*/ 460631 w 6354263"/>
              <a:gd name="connsiteY35" fmla="*/ 3673397 h 6858000"/>
              <a:gd name="connsiteX36" fmla="*/ 459945 w 6354263"/>
              <a:gd name="connsiteY36" fmla="*/ 3637109 h 6858000"/>
              <a:gd name="connsiteX37" fmla="*/ 463299 w 6354263"/>
              <a:gd name="connsiteY37" fmla="*/ 3536883 h 6858000"/>
              <a:gd name="connsiteX38" fmla="*/ 484176 w 6354263"/>
              <a:gd name="connsiteY38" fmla="*/ 3295862 h 6858000"/>
              <a:gd name="connsiteX39" fmla="*/ 467153 w 6354263"/>
              <a:gd name="connsiteY39" fmla="*/ 3158586 h 6858000"/>
              <a:gd name="connsiteX40" fmla="*/ 443196 w 6354263"/>
              <a:gd name="connsiteY40" fmla="*/ 3112365 h 6858000"/>
              <a:gd name="connsiteX41" fmla="*/ 429046 w 6354263"/>
              <a:gd name="connsiteY41" fmla="*/ 3072935 h 6858000"/>
              <a:gd name="connsiteX42" fmla="*/ 404861 w 6354263"/>
              <a:gd name="connsiteY42" fmla="*/ 2958185 h 6858000"/>
              <a:gd name="connsiteX43" fmla="*/ 363244 w 6354263"/>
              <a:gd name="connsiteY43" fmla="*/ 2843952 h 6858000"/>
              <a:gd name="connsiteX44" fmla="*/ 299193 w 6354263"/>
              <a:gd name="connsiteY44" fmla="*/ 2554718 h 6858000"/>
              <a:gd name="connsiteX45" fmla="*/ 270763 w 6354263"/>
              <a:gd name="connsiteY45" fmla="*/ 2447068 h 6858000"/>
              <a:gd name="connsiteX46" fmla="*/ 274728 w 6354263"/>
              <a:gd name="connsiteY46" fmla="*/ 2423438 h 6858000"/>
              <a:gd name="connsiteX47" fmla="*/ 243390 w 6354263"/>
              <a:gd name="connsiteY47" fmla="*/ 2261920 h 6858000"/>
              <a:gd name="connsiteX48" fmla="*/ 218162 w 6354263"/>
              <a:gd name="connsiteY48" fmla="*/ 2155135 h 6858000"/>
              <a:gd name="connsiteX49" fmla="*/ 215686 w 6354263"/>
              <a:gd name="connsiteY49" fmla="*/ 2118008 h 6858000"/>
              <a:gd name="connsiteX50" fmla="*/ 216653 w 6354263"/>
              <a:gd name="connsiteY50" fmla="*/ 2050531 h 6858000"/>
              <a:gd name="connsiteX51" fmla="*/ 190335 w 6354263"/>
              <a:gd name="connsiteY51" fmla="*/ 1906352 h 6858000"/>
              <a:gd name="connsiteX52" fmla="*/ 167497 w 6354263"/>
              <a:gd name="connsiteY52" fmla="*/ 1861531 h 6858000"/>
              <a:gd name="connsiteX53" fmla="*/ 122489 w 6354263"/>
              <a:gd name="connsiteY53" fmla="*/ 1732919 h 6858000"/>
              <a:gd name="connsiteX54" fmla="*/ 94663 w 6354263"/>
              <a:gd name="connsiteY54" fmla="*/ 1615777 h 6858000"/>
              <a:gd name="connsiteX55" fmla="*/ 75954 w 6354263"/>
              <a:gd name="connsiteY55" fmla="*/ 1563678 h 6858000"/>
              <a:gd name="connsiteX56" fmla="*/ 81626 w 6354263"/>
              <a:gd name="connsiteY56" fmla="*/ 1477995 h 6858000"/>
              <a:gd name="connsiteX57" fmla="*/ 76163 w 6354263"/>
              <a:gd name="connsiteY57" fmla="*/ 1307086 h 6858000"/>
              <a:gd name="connsiteX58" fmla="*/ 81884 w 6354263"/>
              <a:gd name="connsiteY58" fmla="*/ 1168288 h 6858000"/>
              <a:gd name="connsiteX59" fmla="*/ 10557 w 6354263"/>
              <a:gd name="connsiteY59" fmla="*/ 711705 h 6858000"/>
              <a:gd name="connsiteX60" fmla="*/ 7547 w 6354263"/>
              <a:gd name="connsiteY60" fmla="*/ 619315 h 6858000"/>
              <a:gd name="connsiteX61" fmla="*/ 1367 w 6354263"/>
              <a:gd name="connsiteY61" fmla="*/ 585934 h 6858000"/>
              <a:gd name="connsiteX62" fmla="*/ 2540 w 6354263"/>
              <a:gd name="connsiteY62" fmla="*/ 525163 h 6858000"/>
              <a:gd name="connsiteX63" fmla="*/ 27257 w 6354263"/>
              <a:gd name="connsiteY63" fmla="*/ 393828 h 6858000"/>
              <a:gd name="connsiteX64" fmla="*/ 42081 w 6354263"/>
              <a:gd name="connsiteY64" fmla="*/ 236673 h 6858000"/>
              <a:gd name="connsiteX65" fmla="*/ 41149 w 6354263"/>
              <a:gd name="connsiteY65" fmla="*/ 144983 h 6858000"/>
              <a:gd name="connsiteX66" fmla="*/ 31684 w 6354263"/>
              <a:gd name="connsiteY66" fmla="*/ 33857 h 6858000"/>
              <a:gd name="connsiteX67" fmla="*/ 13714 w 6354263"/>
              <a:gd name="connsiteY6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66214 w 6354263"/>
              <a:gd name="connsiteY26" fmla="*/ 4584173 h 6858000"/>
              <a:gd name="connsiteX27" fmla="*/ 458077 w 6354263"/>
              <a:gd name="connsiteY27" fmla="*/ 4375228 h 6858000"/>
              <a:gd name="connsiteX28" fmla="*/ 439230 w 6354263"/>
              <a:gd name="connsiteY28" fmla="*/ 4214165 h 6858000"/>
              <a:gd name="connsiteX29" fmla="*/ 440817 w 6354263"/>
              <a:gd name="connsiteY29" fmla="*/ 4076008 h 6858000"/>
              <a:gd name="connsiteX30" fmla="*/ 428834 w 6354263"/>
              <a:gd name="connsiteY30" fmla="*/ 4033999 h 6858000"/>
              <a:gd name="connsiteX31" fmla="*/ 428566 w 6354263"/>
              <a:gd name="connsiteY31" fmla="*/ 4013953 h 6858000"/>
              <a:gd name="connsiteX32" fmla="*/ 432754 w 6354263"/>
              <a:gd name="connsiteY32" fmla="*/ 3872886 h 6858000"/>
              <a:gd name="connsiteX33" fmla="*/ 453474 w 6354263"/>
              <a:gd name="connsiteY33" fmla="*/ 3738082 h 6858000"/>
              <a:gd name="connsiteX34" fmla="*/ 460631 w 6354263"/>
              <a:gd name="connsiteY34" fmla="*/ 3673397 h 6858000"/>
              <a:gd name="connsiteX35" fmla="*/ 459945 w 6354263"/>
              <a:gd name="connsiteY35" fmla="*/ 3637109 h 6858000"/>
              <a:gd name="connsiteX36" fmla="*/ 463299 w 6354263"/>
              <a:gd name="connsiteY36" fmla="*/ 3536883 h 6858000"/>
              <a:gd name="connsiteX37" fmla="*/ 484176 w 6354263"/>
              <a:gd name="connsiteY37" fmla="*/ 3295862 h 6858000"/>
              <a:gd name="connsiteX38" fmla="*/ 467153 w 6354263"/>
              <a:gd name="connsiteY38" fmla="*/ 3158586 h 6858000"/>
              <a:gd name="connsiteX39" fmla="*/ 443196 w 6354263"/>
              <a:gd name="connsiteY39" fmla="*/ 3112365 h 6858000"/>
              <a:gd name="connsiteX40" fmla="*/ 429046 w 6354263"/>
              <a:gd name="connsiteY40" fmla="*/ 3072935 h 6858000"/>
              <a:gd name="connsiteX41" fmla="*/ 404861 w 6354263"/>
              <a:gd name="connsiteY41" fmla="*/ 2958185 h 6858000"/>
              <a:gd name="connsiteX42" fmla="*/ 363244 w 6354263"/>
              <a:gd name="connsiteY42" fmla="*/ 2843952 h 6858000"/>
              <a:gd name="connsiteX43" fmla="*/ 299193 w 6354263"/>
              <a:gd name="connsiteY43" fmla="*/ 2554718 h 6858000"/>
              <a:gd name="connsiteX44" fmla="*/ 270763 w 6354263"/>
              <a:gd name="connsiteY44" fmla="*/ 2447068 h 6858000"/>
              <a:gd name="connsiteX45" fmla="*/ 274728 w 6354263"/>
              <a:gd name="connsiteY45" fmla="*/ 2423438 h 6858000"/>
              <a:gd name="connsiteX46" fmla="*/ 243390 w 6354263"/>
              <a:gd name="connsiteY46" fmla="*/ 2261920 h 6858000"/>
              <a:gd name="connsiteX47" fmla="*/ 218162 w 6354263"/>
              <a:gd name="connsiteY47" fmla="*/ 2155135 h 6858000"/>
              <a:gd name="connsiteX48" fmla="*/ 215686 w 6354263"/>
              <a:gd name="connsiteY48" fmla="*/ 2118008 h 6858000"/>
              <a:gd name="connsiteX49" fmla="*/ 216653 w 6354263"/>
              <a:gd name="connsiteY49" fmla="*/ 2050531 h 6858000"/>
              <a:gd name="connsiteX50" fmla="*/ 190335 w 6354263"/>
              <a:gd name="connsiteY50" fmla="*/ 1906352 h 6858000"/>
              <a:gd name="connsiteX51" fmla="*/ 167497 w 6354263"/>
              <a:gd name="connsiteY51" fmla="*/ 1861531 h 6858000"/>
              <a:gd name="connsiteX52" fmla="*/ 122489 w 6354263"/>
              <a:gd name="connsiteY52" fmla="*/ 1732919 h 6858000"/>
              <a:gd name="connsiteX53" fmla="*/ 94663 w 6354263"/>
              <a:gd name="connsiteY53" fmla="*/ 1615777 h 6858000"/>
              <a:gd name="connsiteX54" fmla="*/ 75954 w 6354263"/>
              <a:gd name="connsiteY54" fmla="*/ 1563678 h 6858000"/>
              <a:gd name="connsiteX55" fmla="*/ 81626 w 6354263"/>
              <a:gd name="connsiteY55" fmla="*/ 1477995 h 6858000"/>
              <a:gd name="connsiteX56" fmla="*/ 76163 w 6354263"/>
              <a:gd name="connsiteY56" fmla="*/ 1307086 h 6858000"/>
              <a:gd name="connsiteX57" fmla="*/ 81884 w 6354263"/>
              <a:gd name="connsiteY57" fmla="*/ 1168288 h 6858000"/>
              <a:gd name="connsiteX58" fmla="*/ 10557 w 6354263"/>
              <a:gd name="connsiteY58" fmla="*/ 711705 h 6858000"/>
              <a:gd name="connsiteX59" fmla="*/ 7547 w 6354263"/>
              <a:gd name="connsiteY59" fmla="*/ 619315 h 6858000"/>
              <a:gd name="connsiteX60" fmla="*/ 1367 w 6354263"/>
              <a:gd name="connsiteY60" fmla="*/ 585934 h 6858000"/>
              <a:gd name="connsiteX61" fmla="*/ 2540 w 6354263"/>
              <a:gd name="connsiteY61" fmla="*/ 525163 h 6858000"/>
              <a:gd name="connsiteX62" fmla="*/ 27257 w 6354263"/>
              <a:gd name="connsiteY62" fmla="*/ 393828 h 6858000"/>
              <a:gd name="connsiteX63" fmla="*/ 42081 w 6354263"/>
              <a:gd name="connsiteY63" fmla="*/ 236673 h 6858000"/>
              <a:gd name="connsiteX64" fmla="*/ 41149 w 6354263"/>
              <a:gd name="connsiteY64" fmla="*/ 144983 h 6858000"/>
              <a:gd name="connsiteX65" fmla="*/ 31684 w 6354263"/>
              <a:gd name="connsiteY65" fmla="*/ 33857 h 6858000"/>
              <a:gd name="connsiteX66" fmla="*/ 13714 w 6354263"/>
              <a:gd name="connsiteY6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66214 w 6354263"/>
              <a:gd name="connsiteY26" fmla="*/ 4584173 h 6858000"/>
              <a:gd name="connsiteX27" fmla="*/ 458077 w 6354263"/>
              <a:gd name="connsiteY27" fmla="*/ 4375228 h 6858000"/>
              <a:gd name="connsiteX28" fmla="*/ 439230 w 6354263"/>
              <a:gd name="connsiteY28" fmla="*/ 4214165 h 6858000"/>
              <a:gd name="connsiteX29" fmla="*/ 440817 w 6354263"/>
              <a:gd name="connsiteY29" fmla="*/ 4076008 h 6858000"/>
              <a:gd name="connsiteX30" fmla="*/ 428834 w 6354263"/>
              <a:gd name="connsiteY30" fmla="*/ 4033999 h 6858000"/>
              <a:gd name="connsiteX31" fmla="*/ 428566 w 6354263"/>
              <a:gd name="connsiteY31" fmla="*/ 4013953 h 6858000"/>
              <a:gd name="connsiteX32" fmla="*/ 432754 w 6354263"/>
              <a:gd name="connsiteY32" fmla="*/ 3872886 h 6858000"/>
              <a:gd name="connsiteX33" fmla="*/ 453474 w 6354263"/>
              <a:gd name="connsiteY33" fmla="*/ 3738082 h 6858000"/>
              <a:gd name="connsiteX34" fmla="*/ 460631 w 6354263"/>
              <a:gd name="connsiteY34" fmla="*/ 3673397 h 6858000"/>
              <a:gd name="connsiteX35" fmla="*/ 459945 w 6354263"/>
              <a:gd name="connsiteY35" fmla="*/ 3637109 h 6858000"/>
              <a:gd name="connsiteX36" fmla="*/ 463299 w 6354263"/>
              <a:gd name="connsiteY36" fmla="*/ 3536883 h 6858000"/>
              <a:gd name="connsiteX37" fmla="*/ 484176 w 6354263"/>
              <a:gd name="connsiteY37" fmla="*/ 3295862 h 6858000"/>
              <a:gd name="connsiteX38" fmla="*/ 467153 w 6354263"/>
              <a:gd name="connsiteY38" fmla="*/ 3158586 h 6858000"/>
              <a:gd name="connsiteX39" fmla="*/ 443196 w 6354263"/>
              <a:gd name="connsiteY39" fmla="*/ 3112365 h 6858000"/>
              <a:gd name="connsiteX40" fmla="*/ 429046 w 6354263"/>
              <a:gd name="connsiteY40" fmla="*/ 3072935 h 6858000"/>
              <a:gd name="connsiteX41" fmla="*/ 404861 w 6354263"/>
              <a:gd name="connsiteY41" fmla="*/ 2958185 h 6858000"/>
              <a:gd name="connsiteX42" fmla="*/ 363244 w 6354263"/>
              <a:gd name="connsiteY42" fmla="*/ 2843952 h 6858000"/>
              <a:gd name="connsiteX43" fmla="*/ 299193 w 6354263"/>
              <a:gd name="connsiteY43" fmla="*/ 2554718 h 6858000"/>
              <a:gd name="connsiteX44" fmla="*/ 270763 w 6354263"/>
              <a:gd name="connsiteY44" fmla="*/ 2447068 h 6858000"/>
              <a:gd name="connsiteX45" fmla="*/ 274728 w 6354263"/>
              <a:gd name="connsiteY45" fmla="*/ 2423438 h 6858000"/>
              <a:gd name="connsiteX46" fmla="*/ 243390 w 6354263"/>
              <a:gd name="connsiteY46" fmla="*/ 2261920 h 6858000"/>
              <a:gd name="connsiteX47" fmla="*/ 218162 w 6354263"/>
              <a:gd name="connsiteY47" fmla="*/ 2155135 h 6858000"/>
              <a:gd name="connsiteX48" fmla="*/ 215686 w 6354263"/>
              <a:gd name="connsiteY48" fmla="*/ 2118008 h 6858000"/>
              <a:gd name="connsiteX49" fmla="*/ 216653 w 6354263"/>
              <a:gd name="connsiteY49" fmla="*/ 2050531 h 6858000"/>
              <a:gd name="connsiteX50" fmla="*/ 190335 w 6354263"/>
              <a:gd name="connsiteY50" fmla="*/ 1906352 h 6858000"/>
              <a:gd name="connsiteX51" fmla="*/ 167497 w 6354263"/>
              <a:gd name="connsiteY51" fmla="*/ 1861531 h 6858000"/>
              <a:gd name="connsiteX52" fmla="*/ 122489 w 6354263"/>
              <a:gd name="connsiteY52" fmla="*/ 1732919 h 6858000"/>
              <a:gd name="connsiteX53" fmla="*/ 94663 w 6354263"/>
              <a:gd name="connsiteY53" fmla="*/ 1615777 h 6858000"/>
              <a:gd name="connsiteX54" fmla="*/ 75954 w 6354263"/>
              <a:gd name="connsiteY54" fmla="*/ 1563678 h 6858000"/>
              <a:gd name="connsiteX55" fmla="*/ 81626 w 6354263"/>
              <a:gd name="connsiteY55" fmla="*/ 1477995 h 6858000"/>
              <a:gd name="connsiteX56" fmla="*/ 76163 w 6354263"/>
              <a:gd name="connsiteY56" fmla="*/ 1307086 h 6858000"/>
              <a:gd name="connsiteX57" fmla="*/ 81884 w 6354263"/>
              <a:gd name="connsiteY57" fmla="*/ 1168288 h 6858000"/>
              <a:gd name="connsiteX58" fmla="*/ 10557 w 6354263"/>
              <a:gd name="connsiteY58" fmla="*/ 711705 h 6858000"/>
              <a:gd name="connsiteX59" fmla="*/ 7547 w 6354263"/>
              <a:gd name="connsiteY59" fmla="*/ 619315 h 6858000"/>
              <a:gd name="connsiteX60" fmla="*/ 1367 w 6354263"/>
              <a:gd name="connsiteY60" fmla="*/ 585934 h 6858000"/>
              <a:gd name="connsiteX61" fmla="*/ 2540 w 6354263"/>
              <a:gd name="connsiteY61" fmla="*/ 525163 h 6858000"/>
              <a:gd name="connsiteX62" fmla="*/ 27257 w 6354263"/>
              <a:gd name="connsiteY62" fmla="*/ 393828 h 6858000"/>
              <a:gd name="connsiteX63" fmla="*/ 42081 w 6354263"/>
              <a:gd name="connsiteY63" fmla="*/ 236673 h 6858000"/>
              <a:gd name="connsiteX64" fmla="*/ 41149 w 6354263"/>
              <a:gd name="connsiteY64" fmla="*/ 144983 h 6858000"/>
              <a:gd name="connsiteX65" fmla="*/ 31684 w 6354263"/>
              <a:gd name="connsiteY65" fmla="*/ 33857 h 6858000"/>
              <a:gd name="connsiteX66" fmla="*/ 13714 w 6354263"/>
              <a:gd name="connsiteY6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90335 w 6354263"/>
              <a:gd name="connsiteY48" fmla="*/ 1906352 h 6858000"/>
              <a:gd name="connsiteX49" fmla="*/ 167497 w 6354263"/>
              <a:gd name="connsiteY49" fmla="*/ 1861531 h 6858000"/>
              <a:gd name="connsiteX50" fmla="*/ 122489 w 6354263"/>
              <a:gd name="connsiteY50" fmla="*/ 1732919 h 6858000"/>
              <a:gd name="connsiteX51" fmla="*/ 94663 w 6354263"/>
              <a:gd name="connsiteY51" fmla="*/ 1615777 h 6858000"/>
              <a:gd name="connsiteX52" fmla="*/ 75954 w 6354263"/>
              <a:gd name="connsiteY52" fmla="*/ 1563678 h 6858000"/>
              <a:gd name="connsiteX53" fmla="*/ 81626 w 6354263"/>
              <a:gd name="connsiteY53" fmla="*/ 1477995 h 6858000"/>
              <a:gd name="connsiteX54" fmla="*/ 76163 w 6354263"/>
              <a:gd name="connsiteY54" fmla="*/ 1307086 h 6858000"/>
              <a:gd name="connsiteX55" fmla="*/ 81884 w 6354263"/>
              <a:gd name="connsiteY55" fmla="*/ 1168288 h 6858000"/>
              <a:gd name="connsiteX56" fmla="*/ 10557 w 6354263"/>
              <a:gd name="connsiteY56" fmla="*/ 711705 h 6858000"/>
              <a:gd name="connsiteX57" fmla="*/ 7547 w 6354263"/>
              <a:gd name="connsiteY57" fmla="*/ 619315 h 6858000"/>
              <a:gd name="connsiteX58" fmla="*/ 1367 w 6354263"/>
              <a:gd name="connsiteY58" fmla="*/ 585934 h 6858000"/>
              <a:gd name="connsiteX59" fmla="*/ 2540 w 6354263"/>
              <a:gd name="connsiteY59" fmla="*/ 525163 h 6858000"/>
              <a:gd name="connsiteX60" fmla="*/ 27257 w 6354263"/>
              <a:gd name="connsiteY60" fmla="*/ 393828 h 6858000"/>
              <a:gd name="connsiteX61" fmla="*/ 42081 w 6354263"/>
              <a:gd name="connsiteY61" fmla="*/ 236673 h 6858000"/>
              <a:gd name="connsiteX62" fmla="*/ 41149 w 6354263"/>
              <a:gd name="connsiteY62" fmla="*/ 144983 h 6858000"/>
              <a:gd name="connsiteX63" fmla="*/ 31684 w 6354263"/>
              <a:gd name="connsiteY63" fmla="*/ 33857 h 6858000"/>
              <a:gd name="connsiteX64" fmla="*/ 13714 w 6354263"/>
              <a:gd name="connsiteY64"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67497 w 6354263"/>
              <a:gd name="connsiteY48" fmla="*/ 1861531 h 6858000"/>
              <a:gd name="connsiteX49" fmla="*/ 122489 w 6354263"/>
              <a:gd name="connsiteY49" fmla="*/ 1732919 h 6858000"/>
              <a:gd name="connsiteX50" fmla="*/ 94663 w 6354263"/>
              <a:gd name="connsiteY50" fmla="*/ 1615777 h 6858000"/>
              <a:gd name="connsiteX51" fmla="*/ 75954 w 6354263"/>
              <a:gd name="connsiteY51" fmla="*/ 1563678 h 6858000"/>
              <a:gd name="connsiteX52" fmla="*/ 81626 w 6354263"/>
              <a:gd name="connsiteY52" fmla="*/ 1477995 h 6858000"/>
              <a:gd name="connsiteX53" fmla="*/ 76163 w 6354263"/>
              <a:gd name="connsiteY53" fmla="*/ 1307086 h 6858000"/>
              <a:gd name="connsiteX54" fmla="*/ 81884 w 6354263"/>
              <a:gd name="connsiteY54" fmla="*/ 1168288 h 6858000"/>
              <a:gd name="connsiteX55" fmla="*/ 10557 w 6354263"/>
              <a:gd name="connsiteY55" fmla="*/ 711705 h 6858000"/>
              <a:gd name="connsiteX56" fmla="*/ 7547 w 6354263"/>
              <a:gd name="connsiteY56" fmla="*/ 619315 h 6858000"/>
              <a:gd name="connsiteX57" fmla="*/ 1367 w 6354263"/>
              <a:gd name="connsiteY57" fmla="*/ 585934 h 6858000"/>
              <a:gd name="connsiteX58" fmla="*/ 2540 w 6354263"/>
              <a:gd name="connsiteY58" fmla="*/ 525163 h 6858000"/>
              <a:gd name="connsiteX59" fmla="*/ 27257 w 6354263"/>
              <a:gd name="connsiteY59" fmla="*/ 393828 h 6858000"/>
              <a:gd name="connsiteX60" fmla="*/ 42081 w 6354263"/>
              <a:gd name="connsiteY60" fmla="*/ 236673 h 6858000"/>
              <a:gd name="connsiteX61" fmla="*/ 41149 w 6354263"/>
              <a:gd name="connsiteY61" fmla="*/ 144983 h 6858000"/>
              <a:gd name="connsiteX62" fmla="*/ 31684 w 6354263"/>
              <a:gd name="connsiteY62" fmla="*/ 33857 h 6858000"/>
              <a:gd name="connsiteX63" fmla="*/ 13714 w 6354263"/>
              <a:gd name="connsiteY6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67497 w 6354263"/>
              <a:gd name="connsiteY48" fmla="*/ 1861531 h 6858000"/>
              <a:gd name="connsiteX49" fmla="*/ 122489 w 6354263"/>
              <a:gd name="connsiteY49" fmla="*/ 1732919 h 6858000"/>
              <a:gd name="connsiteX50" fmla="*/ 94663 w 6354263"/>
              <a:gd name="connsiteY50" fmla="*/ 1615777 h 6858000"/>
              <a:gd name="connsiteX51" fmla="*/ 75954 w 6354263"/>
              <a:gd name="connsiteY51" fmla="*/ 1563678 h 6858000"/>
              <a:gd name="connsiteX52" fmla="*/ 81626 w 6354263"/>
              <a:gd name="connsiteY52" fmla="*/ 1477995 h 6858000"/>
              <a:gd name="connsiteX53" fmla="*/ 76163 w 6354263"/>
              <a:gd name="connsiteY53" fmla="*/ 1307086 h 6858000"/>
              <a:gd name="connsiteX54" fmla="*/ 81884 w 6354263"/>
              <a:gd name="connsiteY54" fmla="*/ 1168288 h 6858000"/>
              <a:gd name="connsiteX55" fmla="*/ 10557 w 6354263"/>
              <a:gd name="connsiteY55" fmla="*/ 711705 h 6858000"/>
              <a:gd name="connsiteX56" fmla="*/ 7547 w 6354263"/>
              <a:gd name="connsiteY56" fmla="*/ 619315 h 6858000"/>
              <a:gd name="connsiteX57" fmla="*/ 1367 w 6354263"/>
              <a:gd name="connsiteY57" fmla="*/ 585934 h 6858000"/>
              <a:gd name="connsiteX58" fmla="*/ 2540 w 6354263"/>
              <a:gd name="connsiteY58" fmla="*/ 525163 h 6858000"/>
              <a:gd name="connsiteX59" fmla="*/ 27257 w 6354263"/>
              <a:gd name="connsiteY59" fmla="*/ 393828 h 6858000"/>
              <a:gd name="connsiteX60" fmla="*/ 42081 w 6354263"/>
              <a:gd name="connsiteY60" fmla="*/ 236673 h 6858000"/>
              <a:gd name="connsiteX61" fmla="*/ 41149 w 6354263"/>
              <a:gd name="connsiteY61" fmla="*/ 144983 h 6858000"/>
              <a:gd name="connsiteX62" fmla="*/ 31684 w 6354263"/>
              <a:gd name="connsiteY62" fmla="*/ 33857 h 6858000"/>
              <a:gd name="connsiteX63" fmla="*/ 13714 w 6354263"/>
              <a:gd name="connsiteY6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2347 w 6352896"/>
              <a:gd name="connsiteY0" fmla="*/ 0 h 6858000"/>
              <a:gd name="connsiteX1" fmla="*/ 6352896 w 6352896"/>
              <a:gd name="connsiteY1" fmla="*/ 0 h 6858000"/>
              <a:gd name="connsiteX2" fmla="*/ 6352896 w 6352896"/>
              <a:gd name="connsiteY2" fmla="*/ 6858000 h 6858000"/>
              <a:gd name="connsiteX3" fmla="*/ 74184 w 6352896"/>
              <a:gd name="connsiteY3" fmla="*/ 6857735 h 6858000"/>
              <a:gd name="connsiteX4" fmla="*/ 109832 w 6352896"/>
              <a:gd name="connsiteY4" fmla="*/ 6776847 h 6858000"/>
              <a:gd name="connsiteX5" fmla="*/ 121035 w 6352896"/>
              <a:gd name="connsiteY5" fmla="*/ 6737706 h 6858000"/>
              <a:gd name="connsiteX6" fmla="*/ 137993 w 6352896"/>
              <a:gd name="connsiteY6" fmla="*/ 6686827 h 6858000"/>
              <a:gd name="connsiteX7" fmla="*/ 149272 w 6352896"/>
              <a:gd name="connsiteY7" fmla="*/ 6633777 h 6858000"/>
              <a:gd name="connsiteX8" fmla="*/ 220234 w 6352896"/>
              <a:gd name="connsiteY8" fmla="*/ 6492130 h 6858000"/>
              <a:gd name="connsiteX9" fmla="*/ 235516 w 6352896"/>
              <a:gd name="connsiteY9" fmla="*/ 6431610 h 6858000"/>
              <a:gd name="connsiteX10" fmla="*/ 253870 w 6352896"/>
              <a:gd name="connsiteY10" fmla="*/ 6294334 h 6858000"/>
              <a:gd name="connsiteX11" fmla="*/ 241960 w 6352896"/>
              <a:gd name="connsiteY11" fmla="*/ 6231403 h 6858000"/>
              <a:gd name="connsiteX12" fmla="*/ 234807 w 6352896"/>
              <a:gd name="connsiteY12" fmla="*/ 6202459 h 6858000"/>
              <a:gd name="connsiteX13" fmla="*/ 233636 w 6352896"/>
              <a:gd name="connsiteY13" fmla="*/ 6153037 h 6858000"/>
              <a:gd name="connsiteX14" fmla="*/ 241025 w 6352896"/>
              <a:gd name="connsiteY14" fmla="*/ 5905303 h 6858000"/>
              <a:gd name="connsiteX15" fmla="*/ 270210 w 6352896"/>
              <a:gd name="connsiteY15" fmla="*/ 5712857 h 6858000"/>
              <a:gd name="connsiteX16" fmla="*/ 336689 w 6352896"/>
              <a:gd name="connsiteY16" fmla="*/ 5449031 h 6858000"/>
              <a:gd name="connsiteX17" fmla="*/ 372620 w 6352896"/>
              <a:gd name="connsiteY17" fmla="*/ 5341916 h 6858000"/>
              <a:gd name="connsiteX18" fmla="*/ 410010 w 6352896"/>
              <a:gd name="connsiteY18" fmla="*/ 5264214 h 6858000"/>
              <a:gd name="connsiteX19" fmla="*/ 416010 w 6352896"/>
              <a:gd name="connsiteY19" fmla="*/ 5225268 h 6858000"/>
              <a:gd name="connsiteX20" fmla="*/ 424078 w 6352896"/>
              <a:gd name="connsiteY20" fmla="*/ 5159961 h 6858000"/>
              <a:gd name="connsiteX21" fmla="*/ 427595 w 6352896"/>
              <a:gd name="connsiteY21" fmla="*/ 5125185 h 6858000"/>
              <a:gd name="connsiteX22" fmla="*/ 442066 w 6352896"/>
              <a:gd name="connsiteY22" fmla="*/ 4993030 h 6858000"/>
              <a:gd name="connsiteX23" fmla="*/ 448797 w 6352896"/>
              <a:gd name="connsiteY23" fmla="*/ 4946844 h 6858000"/>
              <a:gd name="connsiteX24" fmla="*/ 459765 w 6352896"/>
              <a:gd name="connsiteY24" fmla="*/ 4858827 h 6858000"/>
              <a:gd name="connsiteX25" fmla="*/ 465516 w 6352896"/>
              <a:gd name="connsiteY25" fmla="*/ 4808488 h 6858000"/>
              <a:gd name="connsiteX26" fmla="*/ 456710 w 6352896"/>
              <a:gd name="connsiteY26" fmla="*/ 4375228 h 6858000"/>
              <a:gd name="connsiteX27" fmla="*/ 437863 w 6352896"/>
              <a:gd name="connsiteY27" fmla="*/ 4214165 h 6858000"/>
              <a:gd name="connsiteX28" fmla="*/ 439450 w 6352896"/>
              <a:gd name="connsiteY28" fmla="*/ 4076008 h 6858000"/>
              <a:gd name="connsiteX29" fmla="*/ 427467 w 6352896"/>
              <a:gd name="connsiteY29" fmla="*/ 4033999 h 6858000"/>
              <a:gd name="connsiteX30" fmla="*/ 427199 w 6352896"/>
              <a:gd name="connsiteY30" fmla="*/ 4013953 h 6858000"/>
              <a:gd name="connsiteX31" fmla="*/ 431387 w 6352896"/>
              <a:gd name="connsiteY31" fmla="*/ 3872886 h 6858000"/>
              <a:gd name="connsiteX32" fmla="*/ 452107 w 6352896"/>
              <a:gd name="connsiteY32" fmla="*/ 3738082 h 6858000"/>
              <a:gd name="connsiteX33" fmla="*/ 459264 w 6352896"/>
              <a:gd name="connsiteY33" fmla="*/ 3673397 h 6858000"/>
              <a:gd name="connsiteX34" fmla="*/ 458578 w 6352896"/>
              <a:gd name="connsiteY34" fmla="*/ 3637109 h 6858000"/>
              <a:gd name="connsiteX35" fmla="*/ 461932 w 6352896"/>
              <a:gd name="connsiteY35" fmla="*/ 3536883 h 6858000"/>
              <a:gd name="connsiteX36" fmla="*/ 482809 w 6352896"/>
              <a:gd name="connsiteY36" fmla="*/ 3295862 h 6858000"/>
              <a:gd name="connsiteX37" fmla="*/ 465786 w 6352896"/>
              <a:gd name="connsiteY37" fmla="*/ 3158586 h 6858000"/>
              <a:gd name="connsiteX38" fmla="*/ 427679 w 6352896"/>
              <a:gd name="connsiteY38" fmla="*/ 3072935 h 6858000"/>
              <a:gd name="connsiteX39" fmla="*/ 403494 w 6352896"/>
              <a:gd name="connsiteY39" fmla="*/ 2958185 h 6858000"/>
              <a:gd name="connsiteX40" fmla="*/ 361877 w 6352896"/>
              <a:gd name="connsiteY40" fmla="*/ 2843952 h 6858000"/>
              <a:gd name="connsiteX41" fmla="*/ 297826 w 6352896"/>
              <a:gd name="connsiteY41" fmla="*/ 2554718 h 6858000"/>
              <a:gd name="connsiteX42" fmla="*/ 269396 w 6352896"/>
              <a:gd name="connsiteY42" fmla="*/ 2447068 h 6858000"/>
              <a:gd name="connsiteX43" fmla="*/ 273361 w 6352896"/>
              <a:gd name="connsiteY43" fmla="*/ 2423438 h 6858000"/>
              <a:gd name="connsiteX44" fmla="*/ 242023 w 6352896"/>
              <a:gd name="connsiteY44" fmla="*/ 2261920 h 6858000"/>
              <a:gd name="connsiteX45" fmla="*/ 216795 w 6352896"/>
              <a:gd name="connsiteY45" fmla="*/ 2155135 h 6858000"/>
              <a:gd name="connsiteX46" fmla="*/ 214319 w 6352896"/>
              <a:gd name="connsiteY46" fmla="*/ 2118008 h 6858000"/>
              <a:gd name="connsiteX47" fmla="*/ 215286 w 6352896"/>
              <a:gd name="connsiteY47" fmla="*/ 2050531 h 6858000"/>
              <a:gd name="connsiteX48" fmla="*/ 121122 w 6352896"/>
              <a:gd name="connsiteY48" fmla="*/ 1732919 h 6858000"/>
              <a:gd name="connsiteX49" fmla="*/ 93296 w 6352896"/>
              <a:gd name="connsiteY49" fmla="*/ 1615777 h 6858000"/>
              <a:gd name="connsiteX50" fmla="*/ 74587 w 6352896"/>
              <a:gd name="connsiteY50" fmla="*/ 1563678 h 6858000"/>
              <a:gd name="connsiteX51" fmla="*/ 80259 w 6352896"/>
              <a:gd name="connsiteY51" fmla="*/ 1477995 h 6858000"/>
              <a:gd name="connsiteX52" fmla="*/ 74796 w 6352896"/>
              <a:gd name="connsiteY52" fmla="*/ 1307086 h 6858000"/>
              <a:gd name="connsiteX53" fmla="*/ 80517 w 6352896"/>
              <a:gd name="connsiteY53" fmla="*/ 1168288 h 6858000"/>
              <a:gd name="connsiteX54" fmla="*/ 9190 w 6352896"/>
              <a:gd name="connsiteY54" fmla="*/ 711705 h 6858000"/>
              <a:gd name="connsiteX55" fmla="*/ 6180 w 6352896"/>
              <a:gd name="connsiteY55" fmla="*/ 619315 h 6858000"/>
              <a:gd name="connsiteX56" fmla="*/ 0 w 6352896"/>
              <a:gd name="connsiteY56" fmla="*/ 585934 h 6858000"/>
              <a:gd name="connsiteX57" fmla="*/ 25890 w 6352896"/>
              <a:gd name="connsiteY57" fmla="*/ 393828 h 6858000"/>
              <a:gd name="connsiteX58" fmla="*/ 40714 w 6352896"/>
              <a:gd name="connsiteY58" fmla="*/ 236673 h 6858000"/>
              <a:gd name="connsiteX59" fmla="*/ 39782 w 6352896"/>
              <a:gd name="connsiteY59" fmla="*/ 144983 h 6858000"/>
              <a:gd name="connsiteX60" fmla="*/ 30317 w 6352896"/>
              <a:gd name="connsiteY60" fmla="*/ 33857 h 6858000"/>
              <a:gd name="connsiteX61" fmla="*/ 12347 w 6352896"/>
              <a:gd name="connsiteY61" fmla="*/ 0 h 6858000"/>
              <a:gd name="connsiteX0" fmla="*/ 6167 w 6346716"/>
              <a:gd name="connsiteY0" fmla="*/ 0 h 6858000"/>
              <a:gd name="connsiteX1" fmla="*/ 6346716 w 6346716"/>
              <a:gd name="connsiteY1" fmla="*/ 0 h 6858000"/>
              <a:gd name="connsiteX2" fmla="*/ 6346716 w 6346716"/>
              <a:gd name="connsiteY2" fmla="*/ 6858000 h 6858000"/>
              <a:gd name="connsiteX3" fmla="*/ 68004 w 6346716"/>
              <a:gd name="connsiteY3" fmla="*/ 6857735 h 6858000"/>
              <a:gd name="connsiteX4" fmla="*/ 103652 w 6346716"/>
              <a:gd name="connsiteY4" fmla="*/ 6776847 h 6858000"/>
              <a:gd name="connsiteX5" fmla="*/ 114855 w 6346716"/>
              <a:gd name="connsiteY5" fmla="*/ 6737706 h 6858000"/>
              <a:gd name="connsiteX6" fmla="*/ 131813 w 6346716"/>
              <a:gd name="connsiteY6" fmla="*/ 6686827 h 6858000"/>
              <a:gd name="connsiteX7" fmla="*/ 143092 w 6346716"/>
              <a:gd name="connsiteY7" fmla="*/ 6633777 h 6858000"/>
              <a:gd name="connsiteX8" fmla="*/ 214054 w 6346716"/>
              <a:gd name="connsiteY8" fmla="*/ 6492130 h 6858000"/>
              <a:gd name="connsiteX9" fmla="*/ 229336 w 6346716"/>
              <a:gd name="connsiteY9" fmla="*/ 6431610 h 6858000"/>
              <a:gd name="connsiteX10" fmla="*/ 247690 w 6346716"/>
              <a:gd name="connsiteY10" fmla="*/ 6294334 h 6858000"/>
              <a:gd name="connsiteX11" fmla="*/ 235780 w 6346716"/>
              <a:gd name="connsiteY11" fmla="*/ 6231403 h 6858000"/>
              <a:gd name="connsiteX12" fmla="*/ 228627 w 6346716"/>
              <a:gd name="connsiteY12" fmla="*/ 6202459 h 6858000"/>
              <a:gd name="connsiteX13" fmla="*/ 227456 w 6346716"/>
              <a:gd name="connsiteY13" fmla="*/ 6153037 h 6858000"/>
              <a:gd name="connsiteX14" fmla="*/ 234845 w 6346716"/>
              <a:gd name="connsiteY14" fmla="*/ 5905303 h 6858000"/>
              <a:gd name="connsiteX15" fmla="*/ 264030 w 6346716"/>
              <a:gd name="connsiteY15" fmla="*/ 5712857 h 6858000"/>
              <a:gd name="connsiteX16" fmla="*/ 330509 w 6346716"/>
              <a:gd name="connsiteY16" fmla="*/ 5449031 h 6858000"/>
              <a:gd name="connsiteX17" fmla="*/ 366440 w 6346716"/>
              <a:gd name="connsiteY17" fmla="*/ 5341916 h 6858000"/>
              <a:gd name="connsiteX18" fmla="*/ 403830 w 6346716"/>
              <a:gd name="connsiteY18" fmla="*/ 5264214 h 6858000"/>
              <a:gd name="connsiteX19" fmla="*/ 409830 w 6346716"/>
              <a:gd name="connsiteY19" fmla="*/ 5225268 h 6858000"/>
              <a:gd name="connsiteX20" fmla="*/ 417898 w 6346716"/>
              <a:gd name="connsiteY20" fmla="*/ 5159961 h 6858000"/>
              <a:gd name="connsiteX21" fmla="*/ 421415 w 6346716"/>
              <a:gd name="connsiteY21" fmla="*/ 5125185 h 6858000"/>
              <a:gd name="connsiteX22" fmla="*/ 435886 w 6346716"/>
              <a:gd name="connsiteY22" fmla="*/ 4993030 h 6858000"/>
              <a:gd name="connsiteX23" fmla="*/ 442617 w 6346716"/>
              <a:gd name="connsiteY23" fmla="*/ 4946844 h 6858000"/>
              <a:gd name="connsiteX24" fmla="*/ 453585 w 6346716"/>
              <a:gd name="connsiteY24" fmla="*/ 4858827 h 6858000"/>
              <a:gd name="connsiteX25" fmla="*/ 459336 w 6346716"/>
              <a:gd name="connsiteY25" fmla="*/ 4808488 h 6858000"/>
              <a:gd name="connsiteX26" fmla="*/ 450530 w 6346716"/>
              <a:gd name="connsiteY26" fmla="*/ 4375228 h 6858000"/>
              <a:gd name="connsiteX27" fmla="*/ 431683 w 6346716"/>
              <a:gd name="connsiteY27" fmla="*/ 4214165 h 6858000"/>
              <a:gd name="connsiteX28" fmla="*/ 433270 w 6346716"/>
              <a:gd name="connsiteY28" fmla="*/ 4076008 h 6858000"/>
              <a:gd name="connsiteX29" fmla="*/ 421287 w 6346716"/>
              <a:gd name="connsiteY29" fmla="*/ 4033999 h 6858000"/>
              <a:gd name="connsiteX30" fmla="*/ 421019 w 6346716"/>
              <a:gd name="connsiteY30" fmla="*/ 4013953 h 6858000"/>
              <a:gd name="connsiteX31" fmla="*/ 425207 w 6346716"/>
              <a:gd name="connsiteY31" fmla="*/ 3872886 h 6858000"/>
              <a:gd name="connsiteX32" fmla="*/ 445927 w 6346716"/>
              <a:gd name="connsiteY32" fmla="*/ 3738082 h 6858000"/>
              <a:gd name="connsiteX33" fmla="*/ 453084 w 6346716"/>
              <a:gd name="connsiteY33" fmla="*/ 3673397 h 6858000"/>
              <a:gd name="connsiteX34" fmla="*/ 452398 w 6346716"/>
              <a:gd name="connsiteY34" fmla="*/ 3637109 h 6858000"/>
              <a:gd name="connsiteX35" fmla="*/ 455752 w 6346716"/>
              <a:gd name="connsiteY35" fmla="*/ 3536883 h 6858000"/>
              <a:gd name="connsiteX36" fmla="*/ 476629 w 6346716"/>
              <a:gd name="connsiteY36" fmla="*/ 3295862 h 6858000"/>
              <a:gd name="connsiteX37" fmla="*/ 459606 w 6346716"/>
              <a:gd name="connsiteY37" fmla="*/ 3158586 h 6858000"/>
              <a:gd name="connsiteX38" fmla="*/ 421499 w 6346716"/>
              <a:gd name="connsiteY38" fmla="*/ 3072935 h 6858000"/>
              <a:gd name="connsiteX39" fmla="*/ 397314 w 6346716"/>
              <a:gd name="connsiteY39" fmla="*/ 2958185 h 6858000"/>
              <a:gd name="connsiteX40" fmla="*/ 355697 w 6346716"/>
              <a:gd name="connsiteY40" fmla="*/ 2843952 h 6858000"/>
              <a:gd name="connsiteX41" fmla="*/ 291646 w 6346716"/>
              <a:gd name="connsiteY41" fmla="*/ 2554718 h 6858000"/>
              <a:gd name="connsiteX42" fmla="*/ 263216 w 6346716"/>
              <a:gd name="connsiteY42" fmla="*/ 2447068 h 6858000"/>
              <a:gd name="connsiteX43" fmla="*/ 267181 w 6346716"/>
              <a:gd name="connsiteY43" fmla="*/ 2423438 h 6858000"/>
              <a:gd name="connsiteX44" fmla="*/ 235843 w 6346716"/>
              <a:gd name="connsiteY44" fmla="*/ 2261920 h 6858000"/>
              <a:gd name="connsiteX45" fmla="*/ 210615 w 6346716"/>
              <a:gd name="connsiteY45" fmla="*/ 2155135 h 6858000"/>
              <a:gd name="connsiteX46" fmla="*/ 208139 w 6346716"/>
              <a:gd name="connsiteY46" fmla="*/ 2118008 h 6858000"/>
              <a:gd name="connsiteX47" fmla="*/ 209106 w 6346716"/>
              <a:gd name="connsiteY47" fmla="*/ 2050531 h 6858000"/>
              <a:gd name="connsiteX48" fmla="*/ 114942 w 6346716"/>
              <a:gd name="connsiteY48" fmla="*/ 1732919 h 6858000"/>
              <a:gd name="connsiteX49" fmla="*/ 87116 w 6346716"/>
              <a:gd name="connsiteY49" fmla="*/ 1615777 h 6858000"/>
              <a:gd name="connsiteX50" fmla="*/ 68407 w 6346716"/>
              <a:gd name="connsiteY50" fmla="*/ 1563678 h 6858000"/>
              <a:gd name="connsiteX51" fmla="*/ 74079 w 6346716"/>
              <a:gd name="connsiteY51" fmla="*/ 1477995 h 6858000"/>
              <a:gd name="connsiteX52" fmla="*/ 68616 w 6346716"/>
              <a:gd name="connsiteY52" fmla="*/ 1307086 h 6858000"/>
              <a:gd name="connsiteX53" fmla="*/ 74337 w 6346716"/>
              <a:gd name="connsiteY53" fmla="*/ 1168288 h 6858000"/>
              <a:gd name="connsiteX54" fmla="*/ 3010 w 6346716"/>
              <a:gd name="connsiteY54" fmla="*/ 711705 h 6858000"/>
              <a:gd name="connsiteX55" fmla="*/ 0 w 6346716"/>
              <a:gd name="connsiteY55" fmla="*/ 619315 h 6858000"/>
              <a:gd name="connsiteX56" fmla="*/ 19710 w 6346716"/>
              <a:gd name="connsiteY56" fmla="*/ 393828 h 6858000"/>
              <a:gd name="connsiteX57" fmla="*/ 34534 w 6346716"/>
              <a:gd name="connsiteY57" fmla="*/ 236673 h 6858000"/>
              <a:gd name="connsiteX58" fmla="*/ 33602 w 6346716"/>
              <a:gd name="connsiteY58" fmla="*/ 144983 h 6858000"/>
              <a:gd name="connsiteX59" fmla="*/ 24137 w 6346716"/>
              <a:gd name="connsiteY59" fmla="*/ 33857 h 6858000"/>
              <a:gd name="connsiteX60" fmla="*/ 6167 w 6346716"/>
              <a:gd name="connsiteY60" fmla="*/ 0 h 6858000"/>
              <a:gd name="connsiteX0" fmla="*/ 8704 w 6349253"/>
              <a:gd name="connsiteY0" fmla="*/ 0 h 6858000"/>
              <a:gd name="connsiteX1" fmla="*/ 6349253 w 6349253"/>
              <a:gd name="connsiteY1" fmla="*/ 0 h 6858000"/>
              <a:gd name="connsiteX2" fmla="*/ 6349253 w 6349253"/>
              <a:gd name="connsiteY2" fmla="*/ 6858000 h 6858000"/>
              <a:gd name="connsiteX3" fmla="*/ 70541 w 6349253"/>
              <a:gd name="connsiteY3" fmla="*/ 6857735 h 6858000"/>
              <a:gd name="connsiteX4" fmla="*/ 106189 w 6349253"/>
              <a:gd name="connsiteY4" fmla="*/ 6776847 h 6858000"/>
              <a:gd name="connsiteX5" fmla="*/ 117392 w 6349253"/>
              <a:gd name="connsiteY5" fmla="*/ 6737706 h 6858000"/>
              <a:gd name="connsiteX6" fmla="*/ 134350 w 6349253"/>
              <a:gd name="connsiteY6" fmla="*/ 6686827 h 6858000"/>
              <a:gd name="connsiteX7" fmla="*/ 145629 w 6349253"/>
              <a:gd name="connsiteY7" fmla="*/ 6633777 h 6858000"/>
              <a:gd name="connsiteX8" fmla="*/ 216591 w 6349253"/>
              <a:gd name="connsiteY8" fmla="*/ 6492130 h 6858000"/>
              <a:gd name="connsiteX9" fmla="*/ 231873 w 6349253"/>
              <a:gd name="connsiteY9" fmla="*/ 6431610 h 6858000"/>
              <a:gd name="connsiteX10" fmla="*/ 250227 w 6349253"/>
              <a:gd name="connsiteY10" fmla="*/ 6294334 h 6858000"/>
              <a:gd name="connsiteX11" fmla="*/ 238317 w 6349253"/>
              <a:gd name="connsiteY11" fmla="*/ 6231403 h 6858000"/>
              <a:gd name="connsiteX12" fmla="*/ 231164 w 6349253"/>
              <a:gd name="connsiteY12" fmla="*/ 6202459 h 6858000"/>
              <a:gd name="connsiteX13" fmla="*/ 229993 w 6349253"/>
              <a:gd name="connsiteY13" fmla="*/ 6153037 h 6858000"/>
              <a:gd name="connsiteX14" fmla="*/ 237382 w 6349253"/>
              <a:gd name="connsiteY14" fmla="*/ 5905303 h 6858000"/>
              <a:gd name="connsiteX15" fmla="*/ 266567 w 6349253"/>
              <a:gd name="connsiteY15" fmla="*/ 5712857 h 6858000"/>
              <a:gd name="connsiteX16" fmla="*/ 333046 w 6349253"/>
              <a:gd name="connsiteY16" fmla="*/ 5449031 h 6858000"/>
              <a:gd name="connsiteX17" fmla="*/ 368977 w 6349253"/>
              <a:gd name="connsiteY17" fmla="*/ 5341916 h 6858000"/>
              <a:gd name="connsiteX18" fmla="*/ 406367 w 6349253"/>
              <a:gd name="connsiteY18" fmla="*/ 5264214 h 6858000"/>
              <a:gd name="connsiteX19" fmla="*/ 412367 w 6349253"/>
              <a:gd name="connsiteY19" fmla="*/ 5225268 h 6858000"/>
              <a:gd name="connsiteX20" fmla="*/ 420435 w 6349253"/>
              <a:gd name="connsiteY20" fmla="*/ 5159961 h 6858000"/>
              <a:gd name="connsiteX21" fmla="*/ 423952 w 6349253"/>
              <a:gd name="connsiteY21" fmla="*/ 5125185 h 6858000"/>
              <a:gd name="connsiteX22" fmla="*/ 438423 w 6349253"/>
              <a:gd name="connsiteY22" fmla="*/ 4993030 h 6858000"/>
              <a:gd name="connsiteX23" fmla="*/ 445154 w 6349253"/>
              <a:gd name="connsiteY23" fmla="*/ 4946844 h 6858000"/>
              <a:gd name="connsiteX24" fmla="*/ 456122 w 6349253"/>
              <a:gd name="connsiteY24" fmla="*/ 4858827 h 6858000"/>
              <a:gd name="connsiteX25" fmla="*/ 461873 w 6349253"/>
              <a:gd name="connsiteY25" fmla="*/ 4808488 h 6858000"/>
              <a:gd name="connsiteX26" fmla="*/ 453067 w 6349253"/>
              <a:gd name="connsiteY26" fmla="*/ 4375228 h 6858000"/>
              <a:gd name="connsiteX27" fmla="*/ 434220 w 6349253"/>
              <a:gd name="connsiteY27" fmla="*/ 4214165 h 6858000"/>
              <a:gd name="connsiteX28" fmla="*/ 435807 w 6349253"/>
              <a:gd name="connsiteY28" fmla="*/ 4076008 h 6858000"/>
              <a:gd name="connsiteX29" fmla="*/ 423824 w 6349253"/>
              <a:gd name="connsiteY29" fmla="*/ 4033999 h 6858000"/>
              <a:gd name="connsiteX30" fmla="*/ 423556 w 6349253"/>
              <a:gd name="connsiteY30" fmla="*/ 4013953 h 6858000"/>
              <a:gd name="connsiteX31" fmla="*/ 427744 w 6349253"/>
              <a:gd name="connsiteY31" fmla="*/ 3872886 h 6858000"/>
              <a:gd name="connsiteX32" fmla="*/ 448464 w 6349253"/>
              <a:gd name="connsiteY32" fmla="*/ 3738082 h 6858000"/>
              <a:gd name="connsiteX33" fmla="*/ 455621 w 6349253"/>
              <a:gd name="connsiteY33" fmla="*/ 3673397 h 6858000"/>
              <a:gd name="connsiteX34" fmla="*/ 454935 w 6349253"/>
              <a:gd name="connsiteY34" fmla="*/ 3637109 h 6858000"/>
              <a:gd name="connsiteX35" fmla="*/ 458289 w 6349253"/>
              <a:gd name="connsiteY35" fmla="*/ 3536883 h 6858000"/>
              <a:gd name="connsiteX36" fmla="*/ 479166 w 6349253"/>
              <a:gd name="connsiteY36" fmla="*/ 3295862 h 6858000"/>
              <a:gd name="connsiteX37" fmla="*/ 462143 w 6349253"/>
              <a:gd name="connsiteY37" fmla="*/ 3158586 h 6858000"/>
              <a:gd name="connsiteX38" fmla="*/ 424036 w 6349253"/>
              <a:gd name="connsiteY38" fmla="*/ 3072935 h 6858000"/>
              <a:gd name="connsiteX39" fmla="*/ 399851 w 6349253"/>
              <a:gd name="connsiteY39" fmla="*/ 2958185 h 6858000"/>
              <a:gd name="connsiteX40" fmla="*/ 358234 w 6349253"/>
              <a:gd name="connsiteY40" fmla="*/ 2843952 h 6858000"/>
              <a:gd name="connsiteX41" fmla="*/ 294183 w 6349253"/>
              <a:gd name="connsiteY41" fmla="*/ 2554718 h 6858000"/>
              <a:gd name="connsiteX42" fmla="*/ 265753 w 6349253"/>
              <a:gd name="connsiteY42" fmla="*/ 2447068 h 6858000"/>
              <a:gd name="connsiteX43" fmla="*/ 269718 w 6349253"/>
              <a:gd name="connsiteY43" fmla="*/ 2423438 h 6858000"/>
              <a:gd name="connsiteX44" fmla="*/ 238380 w 6349253"/>
              <a:gd name="connsiteY44" fmla="*/ 2261920 h 6858000"/>
              <a:gd name="connsiteX45" fmla="*/ 213152 w 6349253"/>
              <a:gd name="connsiteY45" fmla="*/ 2155135 h 6858000"/>
              <a:gd name="connsiteX46" fmla="*/ 210676 w 6349253"/>
              <a:gd name="connsiteY46" fmla="*/ 2118008 h 6858000"/>
              <a:gd name="connsiteX47" fmla="*/ 211643 w 6349253"/>
              <a:gd name="connsiteY47" fmla="*/ 2050531 h 6858000"/>
              <a:gd name="connsiteX48" fmla="*/ 117479 w 6349253"/>
              <a:gd name="connsiteY48" fmla="*/ 1732919 h 6858000"/>
              <a:gd name="connsiteX49" fmla="*/ 89653 w 6349253"/>
              <a:gd name="connsiteY49" fmla="*/ 1615777 h 6858000"/>
              <a:gd name="connsiteX50" fmla="*/ 70944 w 6349253"/>
              <a:gd name="connsiteY50" fmla="*/ 1563678 h 6858000"/>
              <a:gd name="connsiteX51" fmla="*/ 76616 w 6349253"/>
              <a:gd name="connsiteY51" fmla="*/ 1477995 h 6858000"/>
              <a:gd name="connsiteX52" fmla="*/ 71153 w 6349253"/>
              <a:gd name="connsiteY52" fmla="*/ 1307086 h 6858000"/>
              <a:gd name="connsiteX53" fmla="*/ 76874 w 6349253"/>
              <a:gd name="connsiteY53" fmla="*/ 1168288 h 6858000"/>
              <a:gd name="connsiteX54" fmla="*/ 5547 w 6349253"/>
              <a:gd name="connsiteY54" fmla="*/ 711705 h 6858000"/>
              <a:gd name="connsiteX55" fmla="*/ 0 w 6349253"/>
              <a:gd name="connsiteY55" fmla="*/ 657363 h 6858000"/>
              <a:gd name="connsiteX56" fmla="*/ 22247 w 6349253"/>
              <a:gd name="connsiteY56" fmla="*/ 393828 h 6858000"/>
              <a:gd name="connsiteX57" fmla="*/ 37071 w 6349253"/>
              <a:gd name="connsiteY57" fmla="*/ 236673 h 6858000"/>
              <a:gd name="connsiteX58" fmla="*/ 36139 w 6349253"/>
              <a:gd name="connsiteY58" fmla="*/ 144983 h 6858000"/>
              <a:gd name="connsiteX59" fmla="*/ 26674 w 6349253"/>
              <a:gd name="connsiteY59" fmla="*/ 33857 h 6858000"/>
              <a:gd name="connsiteX60" fmla="*/ 8704 w 6349253"/>
              <a:gd name="connsiteY60" fmla="*/ 0 h 6858000"/>
              <a:gd name="connsiteX0" fmla="*/ 11360 w 6351909"/>
              <a:gd name="connsiteY0" fmla="*/ 0 h 6858000"/>
              <a:gd name="connsiteX1" fmla="*/ 6351909 w 6351909"/>
              <a:gd name="connsiteY1" fmla="*/ 0 h 6858000"/>
              <a:gd name="connsiteX2" fmla="*/ 6351909 w 6351909"/>
              <a:gd name="connsiteY2" fmla="*/ 6858000 h 6858000"/>
              <a:gd name="connsiteX3" fmla="*/ 73197 w 6351909"/>
              <a:gd name="connsiteY3" fmla="*/ 6857735 h 6858000"/>
              <a:gd name="connsiteX4" fmla="*/ 108845 w 6351909"/>
              <a:gd name="connsiteY4" fmla="*/ 6776847 h 6858000"/>
              <a:gd name="connsiteX5" fmla="*/ 120048 w 6351909"/>
              <a:gd name="connsiteY5" fmla="*/ 6737706 h 6858000"/>
              <a:gd name="connsiteX6" fmla="*/ 137006 w 6351909"/>
              <a:gd name="connsiteY6" fmla="*/ 6686827 h 6858000"/>
              <a:gd name="connsiteX7" fmla="*/ 148285 w 6351909"/>
              <a:gd name="connsiteY7" fmla="*/ 6633777 h 6858000"/>
              <a:gd name="connsiteX8" fmla="*/ 219247 w 6351909"/>
              <a:gd name="connsiteY8" fmla="*/ 6492130 h 6858000"/>
              <a:gd name="connsiteX9" fmla="*/ 234529 w 6351909"/>
              <a:gd name="connsiteY9" fmla="*/ 6431610 h 6858000"/>
              <a:gd name="connsiteX10" fmla="*/ 252883 w 6351909"/>
              <a:gd name="connsiteY10" fmla="*/ 6294334 h 6858000"/>
              <a:gd name="connsiteX11" fmla="*/ 240973 w 6351909"/>
              <a:gd name="connsiteY11" fmla="*/ 6231403 h 6858000"/>
              <a:gd name="connsiteX12" fmla="*/ 233820 w 6351909"/>
              <a:gd name="connsiteY12" fmla="*/ 6202459 h 6858000"/>
              <a:gd name="connsiteX13" fmla="*/ 232649 w 6351909"/>
              <a:gd name="connsiteY13" fmla="*/ 6153037 h 6858000"/>
              <a:gd name="connsiteX14" fmla="*/ 240038 w 6351909"/>
              <a:gd name="connsiteY14" fmla="*/ 5905303 h 6858000"/>
              <a:gd name="connsiteX15" fmla="*/ 269223 w 6351909"/>
              <a:gd name="connsiteY15" fmla="*/ 5712857 h 6858000"/>
              <a:gd name="connsiteX16" fmla="*/ 335702 w 6351909"/>
              <a:gd name="connsiteY16" fmla="*/ 5449031 h 6858000"/>
              <a:gd name="connsiteX17" fmla="*/ 371633 w 6351909"/>
              <a:gd name="connsiteY17" fmla="*/ 5341916 h 6858000"/>
              <a:gd name="connsiteX18" fmla="*/ 409023 w 6351909"/>
              <a:gd name="connsiteY18" fmla="*/ 5264214 h 6858000"/>
              <a:gd name="connsiteX19" fmla="*/ 415023 w 6351909"/>
              <a:gd name="connsiteY19" fmla="*/ 5225268 h 6858000"/>
              <a:gd name="connsiteX20" fmla="*/ 423091 w 6351909"/>
              <a:gd name="connsiteY20" fmla="*/ 5159961 h 6858000"/>
              <a:gd name="connsiteX21" fmla="*/ 426608 w 6351909"/>
              <a:gd name="connsiteY21" fmla="*/ 5125185 h 6858000"/>
              <a:gd name="connsiteX22" fmla="*/ 441079 w 6351909"/>
              <a:gd name="connsiteY22" fmla="*/ 4993030 h 6858000"/>
              <a:gd name="connsiteX23" fmla="*/ 447810 w 6351909"/>
              <a:gd name="connsiteY23" fmla="*/ 4946844 h 6858000"/>
              <a:gd name="connsiteX24" fmla="*/ 458778 w 6351909"/>
              <a:gd name="connsiteY24" fmla="*/ 4858827 h 6858000"/>
              <a:gd name="connsiteX25" fmla="*/ 464529 w 6351909"/>
              <a:gd name="connsiteY25" fmla="*/ 4808488 h 6858000"/>
              <a:gd name="connsiteX26" fmla="*/ 455723 w 6351909"/>
              <a:gd name="connsiteY26" fmla="*/ 4375228 h 6858000"/>
              <a:gd name="connsiteX27" fmla="*/ 436876 w 6351909"/>
              <a:gd name="connsiteY27" fmla="*/ 4214165 h 6858000"/>
              <a:gd name="connsiteX28" fmla="*/ 438463 w 6351909"/>
              <a:gd name="connsiteY28" fmla="*/ 4076008 h 6858000"/>
              <a:gd name="connsiteX29" fmla="*/ 426480 w 6351909"/>
              <a:gd name="connsiteY29" fmla="*/ 4033999 h 6858000"/>
              <a:gd name="connsiteX30" fmla="*/ 426212 w 6351909"/>
              <a:gd name="connsiteY30" fmla="*/ 4013953 h 6858000"/>
              <a:gd name="connsiteX31" fmla="*/ 430400 w 6351909"/>
              <a:gd name="connsiteY31" fmla="*/ 3872886 h 6858000"/>
              <a:gd name="connsiteX32" fmla="*/ 451120 w 6351909"/>
              <a:gd name="connsiteY32" fmla="*/ 3738082 h 6858000"/>
              <a:gd name="connsiteX33" fmla="*/ 458277 w 6351909"/>
              <a:gd name="connsiteY33" fmla="*/ 3673397 h 6858000"/>
              <a:gd name="connsiteX34" fmla="*/ 457591 w 6351909"/>
              <a:gd name="connsiteY34" fmla="*/ 3637109 h 6858000"/>
              <a:gd name="connsiteX35" fmla="*/ 460945 w 6351909"/>
              <a:gd name="connsiteY35" fmla="*/ 3536883 h 6858000"/>
              <a:gd name="connsiteX36" fmla="*/ 481822 w 6351909"/>
              <a:gd name="connsiteY36" fmla="*/ 3295862 h 6858000"/>
              <a:gd name="connsiteX37" fmla="*/ 464799 w 6351909"/>
              <a:gd name="connsiteY37" fmla="*/ 3158586 h 6858000"/>
              <a:gd name="connsiteX38" fmla="*/ 426692 w 6351909"/>
              <a:gd name="connsiteY38" fmla="*/ 3072935 h 6858000"/>
              <a:gd name="connsiteX39" fmla="*/ 402507 w 6351909"/>
              <a:gd name="connsiteY39" fmla="*/ 2958185 h 6858000"/>
              <a:gd name="connsiteX40" fmla="*/ 360890 w 6351909"/>
              <a:gd name="connsiteY40" fmla="*/ 2843952 h 6858000"/>
              <a:gd name="connsiteX41" fmla="*/ 296839 w 6351909"/>
              <a:gd name="connsiteY41" fmla="*/ 2554718 h 6858000"/>
              <a:gd name="connsiteX42" fmla="*/ 268409 w 6351909"/>
              <a:gd name="connsiteY42" fmla="*/ 2447068 h 6858000"/>
              <a:gd name="connsiteX43" fmla="*/ 272374 w 6351909"/>
              <a:gd name="connsiteY43" fmla="*/ 2423438 h 6858000"/>
              <a:gd name="connsiteX44" fmla="*/ 241036 w 6351909"/>
              <a:gd name="connsiteY44" fmla="*/ 2261920 h 6858000"/>
              <a:gd name="connsiteX45" fmla="*/ 215808 w 6351909"/>
              <a:gd name="connsiteY45" fmla="*/ 2155135 h 6858000"/>
              <a:gd name="connsiteX46" fmla="*/ 213332 w 6351909"/>
              <a:gd name="connsiteY46" fmla="*/ 2118008 h 6858000"/>
              <a:gd name="connsiteX47" fmla="*/ 214299 w 6351909"/>
              <a:gd name="connsiteY47" fmla="*/ 2050531 h 6858000"/>
              <a:gd name="connsiteX48" fmla="*/ 120135 w 6351909"/>
              <a:gd name="connsiteY48" fmla="*/ 1732919 h 6858000"/>
              <a:gd name="connsiteX49" fmla="*/ 92309 w 6351909"/>
              <a:gd name="connsiteY49" fmla="*/ 1615777 h 6858000"/>
              <a:gd name="connsiteX50" fmla="*/ 73600 w 6351909"/>
              <a:gd name="connsiteY50" fmla="*/ 1563678 h 6858000"/>
              <a:gd name="connsiteX51" fmla="*/ 79272 w 6351909"/>
              <a:gd name="connsiteY51" fmla="*/ 1477995 h 6858000"/>
              <a:gd name="connsiteX52" fmla="*/ 73809 w 6351909"/>
              <a:gd name="connsiteY52" fmla="*/ 1307086 h 6858000"/>
              <a:gd name="connsiteX53" fmla="*/ 79530 w 6351909"/>
              <a:gd name="connsiteY53" fmla="*/ 1168288 h 6858000"/>
              <a:gd name="connsiteX54" fmla="*/ 593 w 6351909"/>
              <a:gd name="connsiteY54" fmla="*/ 716778 h 6858000"/>
              <a:gd name="connsiteX55" fmla="*/ 2656 w 6351909"/>
              <a:gd name="connsiteY55" fmla="*/ 657363 h 6858000"/>
              <a:gd name="connsiteX56" fmla="*/ 24903 w 6351909"/>
              <a:gd name="connsiteY56" fmla="*/ 393828 h 6858000"/>
              <a:gd name="connsiteX57" fmla="*/ 39727 w 6351909"/>
              <a:gd name="connsiteY57" fmla="*/ 236673 h 6858000"/>
              <a:gd name="connsiteX58" fmla="*/ 38795 w 6351909"/>
              <a:gd name="connsiteY58" fmla="*/ 144983 h 6858000"/>
              <a:gd name="connsiteX59" fmla="*/ 29330 w 6351909"/>
              <a:gd name="connsiteY59" fmla="*/ 33857 h 6858000"/>
              <a:gd name="connsiteX60" fmla="*/ 11360 w 6351909"/>
              <a:gd name="connsiteY60" fmla="*/ 0 h 6858000"/>
              <a:gd name="connsiteX0" fmla="*/ 11778 w 6352327"/>
              <a:gd name="connsiteY0" fmla="*/ 0 h 6858000"/>
              <a:gd name="connsiteX1" fmla="*/ 6352327 w 6352327"/>
              <a:gd name="connsiteY1" fmla="*/ 0 h 6858000"/>
              <a:gd name="connsiteX2" fmla="*/ 6352327 w 6352327"/>
              <a:gd name="connsiteY2" fmla="*/ 6858000 h 6858000"/>
              <a:gd name="connsiteX3" fmla="*/ 73615 w 6352327"/>
              <a:gd name="connsiteY3" fmla="*/ 6857735 h 6858000"/>
              <a:gd name="connsiteX4" fmla="*/ 109263 w 6352327"/>
              <a:gd name="connsiteY4" fmla="*/ 6776847 h 6858000"/>
              <a:gd name="connsiteX5" fmla="*/ 120466 w 6352327"/>
              <a:gd name="connsiteY5" fmla="*/ 6737706 h 6858000"/>
              <a:gd name="connsiteX6" fmla="*/ 137424 w 6352327"/>
              <a:gd name="connsiteY6" fmla="*/ 6686827 h 6858000"/>
              <a:gd name="connsiteX7" fmla="*/ 148703 w 6352327"/>
              <a:gd name="connsiteY7" fmla="*/ 6633777 h 6858000"/>
              <a:gd name="connsiteX8" fmla="*/ 219665 w 6352327"/>
              <a:gd name="connsiteY8" fmla="*/ 6492130 h 6858000"/>
              <a:gd name="connsiteX9" fmla="*/ 234947 w 6352327"/>
              <a:gd name="connsiteY9" fmla="*/ 6431610 h 6858000"/>
              <a:gd name="connsiteX10" fmla="*/ 253301 w 6352327"/>
              <a:gd name="connsiteY10" fmla="*/ 6294334 h 6858000"/>
              <a:gd name="connsiteX11" fmla="*/ 241391 w 6352327"/>
              <a:gd name="connsiteY11" fmla="*/ 6231403 h 6858000"/>
              <a:gd name="connsiteX12" fmla="*/ 234238 w 6352327"/>
              <a:gd name="connsiteY12" fmla="*/ 6202459 h 6858000"/>
              <a:gd name="connsiteX13" fmla="*/ 233067 w 6352327"/>
              <a:gd name="connsiteY13" fmla="*/ 6153037 h 6858000"/>
              <a:gd name="connsiteX14" fmla="*/ 240456 w 6352327"/>
              <a:gd name="connsiteY14" fmla="*/ 5905303 h 6858000"/>
              <a:gd name="connsiteX15" fmla="*/ 269641 w 6352327"/>
              <a:gd name="connsiteY15" fmla="*/ 5712857 h 6858000"/>
              <a:gd name="connsiteX16" fmla="*/ 336120 w 6352327"/>
              <a:gd name="connsiteY16" fmla="*/ 5449031 h 6858000"/>
              <a:gd name="connsiteX17" fmla="*/ 372051 w 6352327"/>
              <a:gd name="connsiteY17" fmla="*/ 5341916 h 6858000"/>
              <a:gd name="connsiteX18" fmla="*/ 409441 w 6352327"/>
              <a:gd name="connsiteY18" fmla="*/ 5264214 h 6858000"/>
              <a:gd name="connsiteX19" fmla="*/ 415441 w 6352327"/>
              <a:gd name="connsiteY19" fmla="*/ 5225268 h 6858000"/>
              <a:gd name="connsiteX20" fmla="*/ 423509 w 6352327"/>
              <a:gd name="connsiteY20" fmla="*/ 5159961 h 6858000"/>
              <a:gd name="connsiteX21" fmla="*/ 427026 w 6352327"/>
              <a:gd name="connsiteY21" fmla="*/ 5125185 h 6858000"/>
              <a:gd name="connsiteX22" fmla="*/ 441497 w 6352327"/>
              <a:gd name="connsiteY22" fmla="*/ 4993030 h 6858000"/>
              <a:gd name="connsiteX23" fmla="*/ 448228 w 6352327"/>
              <a:gd name="connsiteY23" fmla="*/ 4946844 h 6858000"/>
              <a:gd name="connsiteX24" fmla="*/ 459196 w 6352327"/>
              <a:gd name="connsiteY24" fmla="*/ 4858827 h 6858000"/>
              <a:gd name="connsiteX25" fmla="*/ 464947 w 6352327"/>
              <a:gd name="connsiteY25" fmla="*/ 4808488 h 6858000"/>
              <a:gd name="connsiteX26" fmla="*/ 456141 w 6352327"/>
              <a:gd name="connsiteY26" fmla="*/ 4375228 h 6858000"/>
              <a:gd name="connsiteX27" fmla="*/ 437294 w 6352327"/>
              <a:gd name="connsiteY27" fmla="*/ 4214165 h 6858000"/>
              <a:gd name="connsiteX28" fmla="*/ 438881 w 6352327"/>
              <a:gd name="connsiteY28" fmla="*/ 4076008 h 6858000"/>
              <a:gd name="connsiteX29" fmla="*/ 426898 w 6352327"/>
              <a:gd name="connsiteY29" fmla="*/ 4033999 h 6858000"/>
              <a:gd name="connsiteX30" fmla="*/ 426630 w 6352327"/>
              <a:gd name="connsiteY30" fmla="*/ 4013953 h 6858000"/>
              <a:gd name="connsiteX31" fmla="*/ 430818 w 6352327"/>
              <a:gd name="connsiteY31" fmla="*/ 3872886 h 6858000"/>
              <a:gd name="connsiteX32" fmla="*/ 451538 w 6352327"/>
              <a:gd name="connsiteY32" fmla="*/ 3738082 h 6858000"/>
              <a:gd name="connsiteX33" fmla="*/ 458695 w 6352327"/>
              <a:gd name="connsiteY33" fmla="*/ 3673397 h 6858000"/>
              <a:gd name="connsiteX34" fmla="*/ 458009 w 6352327"/>
              <a:gd name="connsiteY34" fmla="*/ 3637109 h 6858000"/>
              <a:gd name="connsiteX35" fmla="*/ 461363 w 6352327"/>
              <a:gd name="connsiteY35" fmla="*/ 3536883 h 6858000"/>
              <a:gd name="connsiteX36" fmla="*/ 482240 w 6352327"/>
              <a:gd name="connsiteY36" fmla="*/ 3295862 h 6858000"/>
              <a:gd name="connsiteX37" fmla="*/ 465217 w 6352327"/>
              <a:gd name="connsiteY37" fmla="*/ 3158586 h 6858000"/>
              <a:gd name="connsiteX38" fmla="*/ 427110 w 6352327"/>
              <a:gd name="connsiteY38" fmla="*/ 3072935 h 6858000"/>
              <a:gd name="connsiteX39" fmla="*/ 402925 w 6352327"/>
              <a:gd name="connsiteY39" fmla="*/ 2958185 h 6858000"/>
              <a:gd name="connsiteX40" fmla="*/ 361308 w 6352327"/>
              <a:gd name="connsiteY40" fmla="*/ 2843952 h 6858000"/>
              <a:gd name="connsiteX41" fmla="*/ 297257 w 6352327"/>
              <a:gd name="connsiteY41" fmla="*/ 2554718 h 6858000"/>
              <a:gd name="connsiteX42" fmla="*/ 268827 w 6352327"/>
              <a:gd name="connsiteY42" fmla="*/ 2447068 h 6858000"/>
              <a:gd name="connsiteX43" fmla="*/ 272792 w 6352327"/>
              <a:gd name="connsiteY43" fmla="*/ 2423438 h 6858000"/>
              <a:gd name="connsiteX44" fmla="*/ 241454 w 6352327"/>
              <a:gd name="connsiteY44" fmla="*/ 2261920 h 6858000"/>
              <a:gd name="connsiteX45" fmla="*/ 216226 w 6352327"/>
              <a:gd name="connsiteY45" fmla="*/ 2155135 h 6858000"/>
              <a:gd name="connsiteX46" fmla="*/ 213750 w 6352327"/>
              <a:gd name="connsiteY46" fmla="*/ 2118008 h 6858000"/>
              <a:gd name="connsiteX47" fmla="*/ 214717 w 6352327"/>
              <a:gd name="connsiteY47" fmla="*/ 2050531 h 6858000"/>
              <a:gd name="connsiteX48" fmla="*/ 120553 w 6352327"/>
              <a:gd name="connsiteY48" fmla="*/ 1732919 h 6858000"/>
              <a:gd name="connsiteX49" fmla="*/ 92727 w 6352327"/>
              <a:gd name="connsiteY49" fmla="*/ 1615777 h 6858000"/>
              <a:gd name="connsiteX50" fmla="*/ 74018 w 6352327"/>
              <a:gd name="connsiteY50" fmla="*/ 1563678 h 6858000"/>
              <a:gd name="connsiteX51" fmla="*/ 79690 w 6352327"/>
              <a:gd name="connsiteY51" fmla="*/ 1477995 h 6858000"/>
              <a:gd name="connsiteX52" fmla="*/ 74227 w 6352327"/>
              <a:gd name="connsiteY52" fmla="*/ 1307086 h 6858000"/>
              <a:gd name="connsiteX53" fmla="*/ 79948 w 6352327"/>
              <a:gd name="connsiteY53" fmla="*/ 1168288 h 6858000"/>
              <a:gd name="connsiteX54" fmla="*/ 1011 w 6352327"/>
              <a:gd name="connsiteY54" fmla="*/ 716778 h 6858000"/>
              <a:gd name="connsiteX55" fmla="*/ 3074 w 6352327"/>
              <a:gd name="connsiteY55" fmla="*/ 657363 h 6858000"/>
              <a:gd name="connsiteX56" fmla="*/ 25321 w 6352327"/>
              <a:gd name="connsiteY56" fmla="*/ 393828 h 6858000"/>
              <a:gd name="connsiteX57" fmla="*/ 40145 w 6352327"/>
              <a:gd name="connsiteY57" fmla="*/ 236673 h 6858000"/>
              <a:gd name="connsiteX58" fmla="*/ 39213 w 6352327"/>
              <a:gd name="connsiteY58" fmla="*/ 144983 h 6858000"/>
              <a:gd name="connsiteX59" fmla="*/ 29748 w 6352327"/>
              <a:gd name="connsiteY59" fmla="*/ 33857 h 6858000"/>
              <a:gd name="connsiteX60" fmla="*/ 11778 w 6352327"/>
              <a:gd name="connsiteY60"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26481 w 6351910"/>
              <a:gd name="connsiteY29" fmla="*/ 4033999 h 6858000"/>
              <a:gd name="connsiteX30" fmla="*/ 426213 w 6351910"/>
              <a:gd name="connsiteY30" fmla="*/ 4013953 h 6858000"/>
              <a:gd name="connsiteX31" fmla="*/ 430401 w 6351910"/>
              <a:gd name="connsiteY31" fmla="*/ 3872886 h 6858000"/>
              <a:gd name="connsiteX32" fmla="*/ 451121 w 6351910"/>
              <a:gd name="connsiteY32" fmla="*/ 3738082 h 6858000"/>
              <a:gd name="connsiteX33" fmla="*/ 458278 w 6351910"/>
              <a:gd name="connsiteY33" fmla="*/ 3673397 h 6858000"/>
              <a:gd name="connsiteX34" fmla="*/ 457592 w 6351910"/>
              <a:gd name="connsiteY34" fmla="*/ 3637109 h 6858000"/>
              <a:gd name="connsiteX35" fmla="*/ 460946 w 6351910"/>
              <a:gd name="connsiteY35" fmla="*/ 3536883 h 6858000"/>
              <a:gd name="connsiteX36" fmla="*/ 481823 w 6351910"/>
              <a:gd name="connsiteY36" fmla="*/ 3295862 h 6858000"/>
              <a:gd name="connsiteX37" fmla="*/ 464800 w 6351910"/>
              <a:gd name="connsiteY37" fmla="*/ 3158586 h 6858000"/>
              <a:gd name="connsiteX38" fmla="*/ 426693 w 6351910"/>
              <a:gd name="connsiteY38" fmla="*/ 3072935 h 6858000"/>
              <a:gd name="connsiteX39" fmla="*/ 402508 w 6351910"/>
              <a:gd name="connsiteY39" fmla="*/ 2958185 h 6858000"/>
              <a:gd name="connsiteX40" fmla="*/ 360891 w 6351910"/>
              <a:gd name="connsiteY40" fmla="*/ 2843952 h 6858000"/>
              <a:gd name="connsiteX41" fmla="*/ 296840 w 6351910"/>
              <a:gd name="connsiteY41" fmla="*/ 2554718 h 6858000"/>
              <a:gd name="connsiteX42" fmla="*/ 268410 w 6351910"/>
              <a:gd name="connsiteY42" fmla="*/ 2447068 h 6858000"/>
              <a:gd name="connsiteX43" fmla="*/ 272375 w 6351910"/>
              <a:gd name="connsiteY43" fmla="*/ 2423438 h 6858000"/>
              <a:gd name="connsiteX44" fmla="*/ 241037 w 6351910"/>
              <a:gd name="connsiteY44" fmla="*/ 2261920 h 6858000"/>
              <a:gd name="connsiteX45" fmla="*/ 215809 w 6351910"/>
              <a:gd name="connsiteY45" fmla="*/ 2155135 h 6858000"/>
              <a:gd name="connsiteX46" fmla="*/ 213333 w 6351910"/>
              <a:gd name="connsiteY46" fmla="*/ 2118008 h 6858000"/>
              <a:gd name="connsiteX47" fmla="*/ 214300 w 6351910"/>
              <a:gd name="connsiteY47" fmla="*/ 2050531 h 6858000"/>
              <a:gd name="connsiteX48" fmla="*/ 120136 w 6351910"/>
              <a:gd name="connsiteY48" fmla="*/ 1732919 h 6858000"/>
              <a:gd name="connsiteX49" fmla="*/ 92310 w 6351910"/>
              <a:gd name="connsiteY49" fmla="*/ 1615777 h 6858000"/>
              <a:gd name="connsiteX50" fmla="*/ 73601 w 6351910"/>
              <a:gd name="connsiteY50" fmla="*/ 1563678 h 6858000"/>
              <a:gd name="connsiteX51" fmla="*/ 79273 w 6351910"/>
              <a:gd name="connsiteY51" fmla="*/ 1477995 h 6858000"/>
              <a:gd name="connsiteX52" fmla="*/ 73810 w 6351910"/>
              <a:gd name="connsiteY52" fmla="*/ 1307086 h 6858000"/>
              <a:gd name="connsiteX53" fmla="*/ 79531 w 6351910"/>
              <a:gd name="connsiteY53" fmla="*/ 1168288 h 6858000"/>
              <a:gd name="connsiteX54" fmla="*/ 594 w 6351910"/>
              <a:gd name="connsiteY54" fmla="*/ 716778 h 6858000"/>
              <a:gd name="connsiteX55" fmla="*/ 2657 w 6351910"/>
              <a:gd name="connsiteY55" fmla="*/ 657363 h 6858000"/>
              <a:gd name="connsiteX56" fmla="*/ 24904 w 6351910"/>
              <a:gd name="connsiteY56" fmla="*/ 393828 h 6858000"/>
              <a:gd name="connsiteX57" fmla="*/ 39728 w 6351910"/>
              <a:gd name="connsiteY57" fmla="*/ 236673 h 6858000"/>
              <a:gd name="connsiteX58" fmla="*/ 38796 w 6351910"/>
              <a:gd name="connsiteY58" fmla="*/ 144983 h 6858000"/>
              <a:gd name="connsiteX59" fmla="*/ 29331 w 6351910"/>
              <a:gd name="connsiteY59" fmla="*/ 33857 h 6858000"/>
              <a:gd name="connsiteX60" fmla="*/ 11361 w 6351910"/>
              <a:gd name="connsiteY60"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26213 w 6351910"/>
              <a:gd name="connsiteY29" fmla="*/ 4013953 h 6858000"/>
              <a:gd name="connsiteX30" fmla="*/ 430401 w 6351910"/>
              <a:gd name="connsiteY30" fmla="*/ 3872886 h 6858000"/>
              <a:gd name="connsiteX31" fmla="*/ 451121 w 6351910"/>
              <a:gd name="connsiteY31" fmla="*/ 3738082 h 6858000"/>
              <a:gd name="connsiteX32" fmla="*/ 458278 w 6351910"/>
              <a:gd name="connsiteY32" fmla="*/ 3673397 h 6858000"/>
              <a:gd name="connsiteX33" fmla="*/ 457592 w 6351910"/>
              <a:gd name="connsiteY33" fmla="*/ 3637109 h 6858000"/>
              <a:gd name="connsiteX34" fmla="*/ 460946 w 6351910"/>
              <a:gd name="connsiteY34" fmla="*/ 3536883 h 6858000"/>
              <a:gd name="connsiteX35" fmla="*/ 481823 w 6351910"/>
              <a:gd name="connsiteY35" fmla="*/ 3295862 h 6858000"/>
              <a:gd name="connsiteX36" fmla="*/ 464800 w 6351910"/>
              <a:gd name="connsiteY36" fmla="*/ 3158586 h 6858000"/>
              <a:gd name="connsiteX37" fmla="*/ 426693 w 6351910"/>
              <a:gd name="connsiteY37" fmla="*/ 3072935 h 6858000"/>
              <a:gd name="connsiteX38" fmla="*/ 402508 w 6351910"/>
              <a:gd name="connsiteY38" fmla="*/ 2958185 h 6858000"/>
              <a:gd name="connsiteX39" fmla="*/ 360891 w 6351910"/>
              <a:gd name="connsiteY39" fmla="*/ 2843952 h 6858000"/>
              <a:gd name="connsiteX40" fmla="*/ 296840 w 6351910"/>
              <a:gd name="connsiteY40" fmla="*/ 2554718 h 6858000"/>
              <a:gd name="connsiteX41" fmla="*/ 268410 w 6351910"/>
              <a:gd name="connsiteY41" fmla="*/ 2447068 h 6858000"/>
              <a:gd name="connsiteX42" fmla="*/ 272375 w 6351910"/>
              <a:gd name="connsiteY42" fmla="*/ 2423438 h 6858000"/>
              <a:gd name="connsiteX43" fmla="*/ 241037 w 6351910"/>
              <a:gd name="connsiteY43" fmla="*/ 2261920 h 6858000"/>
              <a:gd name="connsiteX44" fmla="*/ 215809 w 6351910"/>
              <a:gd name="connsiteY44" fmla="*/ 2155135 h 6858000"/>
              <a:gd name="connsiteX45" fmla="*/ 213333 w 6351910"/>
              <a:gd name="connsiteY45" fmla="*/ 2118008 h 6858000"/>
              <a:gd name="connsiteX46" fmla="*/ 214300 w 6351910"/>
              <a:gd name="connsiteY46" fmla="*/ 2050531 h 6858000"/>
              <a:gd name="connsiteX47" fmla="*/ 120136 w 6351910"/>
              <a:gd name="connsiteY47" fmla="*/ 1732919 h 6858000"/>
              <a:gd name="connsiteX48" fmla="*/ 92310 w 6351910"/>
              <a:gd name="connsiteY48" fmla="*/ 1615777 h 6858000"/>
              <a:gd name="connsiteX49" fmla="*/ 73601 w 6351910"/>
              <a:gd name="connsiteY49" fmla="*/ 1563678 h 6858000"/>
              <a:gd name="connsiteX50" fmla="*/ 79273 w 6351910"/>
              <a:gd name="connsiteY50" fmla="*/ 1477995 h 6858000"/>
              <a:gd name="connsiteX51" fmla="*/ 73810 w 6351910"/>
              <a:gd name="connsiteY51" fmla="*/ 1307086 h 6858000"/>
              <a:gd name="connsiteX52" fmla="*/ 79531 w 6351910"/>
              <a:gd name="connsiteY52" fmla="*/ 1168288 h 6858000"/>
              <a:gd name="connsiteX53" fmla="*/ 594 w 6351910"/>
              <a:gd name="connsiteY53" fmla="*/ 716778 h 6858000"/>
              <a:gd name="connsiteX54" fmla="*/ 2657 w 6351910"/>
              <a:gd name="connsiteY54" fmla="*/ 657363 h 6858000"/>
              <a:gd name="connsiteX55" fmla="*/ 24904 w 6351910"/>
              <a:gd name="connsiteY55" fmla="*/ 393828 h 6858000"/>
              <a:gd name="connsiteX56" fmla="*/ 39728 w 6351910"/>
              <a:gd name="connsiteY56" fmla="*/ 236673 h 6858000"/>
              <a:gd name="connsiteX57" fmla="*/ 38796 w 6351910"/>
              <a:gd name="connsiteY57" fmla="*/ 144983 h 6858000"/>
              <a:gd name="connsiteX58" fmla="*/ 29331 w 6351910"/>
              <a:gd name="connsiteY58" fmla="*/ 33857 h 6858000"/>
              <a:gd name="connsiteX59" fmla="*/ 11361 w 6351910"/>
              <a:gd name="connsiteY59"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30401 w 6351910"/>
              <a:gd name="connsiteY29" fmla="*/ 3872886 h 6858000"/>
              <a:gd name="connsiteX30" fmla="*/ 451121 w 6351910"/>
              <a:gd name="connsiteY30" fmla="*/ 3738082 h 6858000"/>
              <a:gd name="connsiteX31" fmla="*/ 458278 w 6351910"/>
              <a:gd name="connsiteY31" fmla="*/ 3673397 h 6858000"/>
              <a:gd name="connsiteX32" fmla="*/ 457592 w 6351910"/>
              <a:gd name="connsiteY32" fmla="*/ 3637109 h 6858000"/>
              <a:gd name="connsiteX33" fmla="*/ 460946 w 6351910"/>
              <a:gd name="connsiteY33" fmla="*/ 3536883 h 6858000"/>
              <a:gd name="connsiteX34" fmla="*/ 481823 w 6351910"/>
              <a:gd name="connsiteY34" fmla="*/ 3295862 h 6858000"/>
              <a:gd name="connsiteX35" fmla="*/ 464800 w 6351910"/>
              <a:gd name="connsiteY35" fmla="*/ 3158586 h 6858000"/>
              <a:gd name="connsiteX36" fmla="*/ 426693 w 6351910"/>
              <a:gd name="connsiteY36" fmla="*/ 3072935 h 6858000"/>
              <a:gd name="connsiteX37" fmla="*/ 402508 w 6351910"/>
              <a:gd name="connsiteY37" fmla="*/ 2958185 h 6858000"/>
              <a:gd name="connsiteX38" fmla="*/ 360891 w 6351910"/>
              <a:gd name="connsiteY38" fmla="*/ 2843952 h 6858000"/>
              <a:gd name="connsiteX39" fmla="*/ 296840 w 6351910"/>
              <a:gd name="connsiteY39" fmla="*/ 2554718 h 6858000"/>
              <a:gd name="connsiteX40" fmla="*/ 268410 w 6351910"/>
              <a:gd name="connsiteY40" fmla="*/ 2447068 h 6858000"/>
              <a:gd name="connsiteX41" fmla="*/ 272375 w 6351910"/>
              <a:gd name="connsiteY41" fmla="*/ 2423438 h 6858000"/>
              <a:gd name="connsiteX42" fmla="*/ 241037 w 6351910"/>
              <a:gd name="connsiteY42" fmla="*/ 2261920 h 6858000"/>
              <a:gd name="connsiteX43" fmla="*/ 215809 w 6351910"/>
              <a:gd name="connsiteY43" fmla="*/ 2155135 h 6858000"/>
              <a:gd name="connsiteX44" fmla="*/ 213333 w 6351910"/>
              <a:gd name="connsiteY44" fmla="*/ 2118008 h 6858000"/>
              <a:gd name="connsiteX45" fmla="*/ 214300 w 6351910"/>
              <a:gd name="connsiteY45" fmla="*/ 2050531 h 6858000"/>
              <a:gd name="connsiteX46" fmla="*/ 120136 w 6351910"/>
              <a:gd name="connsiteY46" fmla="*/ 1732919 h 6858000"/>
              <a:gd name="connsiteX47" fmla="*/ 92310 w 6351910"/>
              <a:gd name="connsiteY47" fmla="*/ 1615777 h 6858000"/>
              <a:gd name="connsiteX48" fmla="*/ 73601 w 6351910"/>
              <a:gd name="connsiteY48" fmla="*/ 1563678 h 6858000"/>
              <a:gd name="connsiteX49" fmla="*/ 79273 w 6351910"/>
              <a:gd name="connsiteY49" fmla="*/ 1477995 h 6858000"/>
              <a:gd name="connsiteX50" fmla="*/ 73810 w 6351910"/>
              <a:gd name="connsiteY50" fmla="*/ 1307086 h 6858000"/>
              <a:gd name="connsiteX51" fmla="*/ 79531 w 6351910"/>
              <a:gd name="connsiteY51" fmla="*/ 1168288 h 6858000"/>
              <a:gd name="connsiteX52" fmla="*/ 594 w 6351910"/>
              <a:gd name="connsiteY52" fmla="*/ 716778 h 6858000"/>
              <a:gd name="connsiteX53" fmla="*/ 2657 w 6351910"/>
              <a:gd name="connsiteY53" fmla="*/ 657363 h 6858000"/>
              <a:gd name="connsiteX54" fmla="*/ 24904 w 6351910"/>
              <a:gd name="connsiteY54" fmla="*/ 393828 h 6858000"/>
              <a:gd name="connsiteX55" fmla="*/ 39728 w 6351910"/>
              <a:gd name="connsiteY55" fmla="*/ 236673 h 6858000"/>
              <a:gd name="connsiteX56" fmla="*/ 38796 w 6351910"/>
              <a:gd name="connsiteY56" fmla="*/ 144983 h 6858000"/>
              <a:gd name="connsiteX57" fmla="*/ 29331 w 6351910"/>
              <a:gd name="connsiteY57" fmla="*/ 33857 h 6858000"/>
              <a:gd name="connsiteX58" fmla="*/ 11361 w 6351910"/>
              <a:gd name="connsiteY58"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0922 w 6351910"/>
              <a:gd name="connsiteY7" fmla="*/ 6684885 h 6858000"/>
              <a:gd name="connsiteX8" fmla="*/ 148286 w 6351910"/>
              <a:gd name="connsiteY8" fmla="*/ 6633777 h 6858000"/>
              <a:gd name="connsiteX9" fmla="*/ 219248 w 6351910"/>
              <a:gd name="connsiteY9" fmla="*/ 6492130 h 6858000"/>
              <a:gd name="connsiteX10" fmla="*/ 234530 w 6351910"/>
              <a:gd name="connsiteY10" fmla="*/ 6431610 h 6858000"/>
              <a:gd name="connsiteX11" fmla="*/ 252884 w 6351910"/>
              <a:gd name="connsiteY11" fmla="*/ 6294334 h 6858000"/>
              <a:gd name="connsiteX12" fmla="*/ 240974 w 6351910"/>
              <a:gd name="connsiteY12" fmla="*/ 6231403 h 6858000"/>
              <a:gd name="connsiteX13" fmla="*/ 233821 w 6351910"/>
              <a:gd name="connsiteY13" fmla="*/ 6202459 h 6858000"/>
              <a:gd name="connsiteX14" fmla="*/ 232650 w 6351910"/>
              <a:gd name="connsiteY14" fmla="*/ 6153037 h 6858000"/>
              <a:gd name="connsiteX15" fmla="*/ 240039 w 6351910"/>
              <a:gd name="connsiteY15" fmla="*/ 5905303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390209 w 6730758"/>
              <a:gd name="connsiteY0" fmla="*/ 0 h 6858000"/>
              <a:gd name="connsiteX1" fmla="*/ 6730758 w 6730758"/>
              <a:gd name="connsiteY1" fmla="*/ 0 h 6858000"/>
              <a:gd name="connsiteX2" fmla="*/ 6730758 w 6730758"/>
              <a:gd name="connsiteY2" fmla="*/ 6858000 h 6858000"/>
              <a:gd name="connsiteX3" fmla="*/ 452046 w 6730758"/>
              <a:gd name="connsiteY3" fmla="*/ 6857735 h 6858000"/>
              <a:gd name="connsiteX4" fmla="*/ 498897 w 6730758"/>
              <a:gd name="connsiteY4" fmla="*/ 6737706 h 6858000"/>
              <a:gd name="connsiteX5" fmla="*/ 515855 w 6730758"/>
              <a:gd name="connsiteY5" fmla="*/ 6686827 h 6858000"/>
              <a:gd name="connsiteX6" fmla="*/ 527134 w 6730758"/>
              <a:gd name="connsiteY6" fmla="*/ 6633777 h 6858000"/>
              <a:gd name="connsiteX7" fmla="*/ 598096 w 6730758"/>
              <a:gd name="connsiteY7" fmla="*/ 6492130 h 6858000"/>
              <a:gd name="connsiteX8" fmla="*/ 613378 w 6730758"/>
              <a:gd name="connsiteY8" fmla="*/ 6431610 h 6858000"/>
              <a:gd name="connsiteX9" fmla="*/ 631732 w 6730758"/>
              <a:gd name="connsiteY9" fmla="*/ 6294334 h 6858000"/>
              <a:gd name="connsiteX10" fmla="*/ 619822 w 6730758"/>
              <a:gd name="connsiteY10" fmla="*/ 6231403 h 6858000"/>
              <a:gd name="connsiteX11" fmla="*/ 612669 w 6730758"/>
              <a:gd name="connsiteY11" fmla="*/ 6202459 h 6858000"/>
              <a:gd name="connsiteX12" fmla="*/ 611498 w 6730758"/>
              <a:gd name="connsiteY12" fmla="*/ 6153037 h 6858000"/>
              <a:gd name="connsiteX13" fmla="*/ 618887 w 6730758"/>
              <a:gd name="connsiteY13" fmla="*/ 5905303 h 6858000"/>
              <a:gd name="connsiteX14" fmla="*/ 714551 w 6730758"/>
              <a:gd name="connsiteY14" fmla="*/ 5449031 h 6858000"/>
              <a:gd name="connsiteX15" fmla="*/ 750482 w 6730758"/>
              <a:gd name="connsiteY15" fmla="*/ 5341916 h 6858000"/>
              <a:gd name="connsiteX16" fmla="*/ 787872 w 6730758"/>
              <a:gd name="connsiteY16" fmla="*/ 5264214 h 6858000"/>
              <a:gd name="connsiteX17" fmla="*/ 793872 w 6730758"/>
              <a:gd name="connsiteY17" fmla="*/ 5225268 h 6858000"/>
              <a:gd name="connsiteX18" fmla="*/ 801940 w 6730758"/>
              <a:gd name="connsiteY18" fmla="*/ 5159961 h 6858000"/>
              <a:gd name="connsiteX19" fmla="*/ 805457 w 6730758"/>
              <a:gd name="connsiteY19" fmla="*/ 5125185 h 6858000"/>
              <a:gd name="connsiteX20" fmla="*/ 819928 w 6730758"/>
              <a:gd name="connsiteY20" fmla="*/ 4993030 h 6858000"/>
              <a:gd name="connsiteX21" fmla="*/ 826659 w 6730758"/>
              <a:gd name="connsiteY21" fmla="*/ 4946844 h 6858000"/>
              <a:gd name="connsiteX22" fmla="*/ 837627 w 6730758"/>
              <a:gd name="connsiteY22" fmla="*/ 4858827 h 6858000"/>
              <a:gd name="connsiteX23" fmla="*/ 843378 w 6730758"/>
              <a:gd name="connsiteY23" fmla="*/ 4808488 h 6858000"/>
              <a:gd name="connsiteX24" fmla="*/ 834572 w 6730758"/>
              <a:gd name="connsiteY24" fmla="*/ 4375228 h 6858000"/>
              <a:gd name="connsiteX25" fmla="*/ 815725 w 6730758"/>
              <a:gd name="connsiteY25" fmla="*/ 4214165 h 6858000"/>
              <a:gd name="connsiteX26" fmla="*/ 809249 w 6730758"/>
              <a:gd name="connsiteY26" fmla="*/ 3872886 h 6858000"/>
              <a:gd name="connsiteX27" fmla="*/ 829969 w 6730758"/>
              <a:gd name="connsiteY27" fmla="*/ 3738082 h 6858000"/>
              <a:gd name="connsiteX28" fmla="*/ 837126 w 6730758"/>
              <a:gd name="connsiteY28" fmla="*/ 3673397 h 6858000"/>
              <a:gd name="connsiteX29" fmla="*/ 836440 w 6730758"/>
              <a:gd name="connsiteY29" fmla="*/ 3637109 h 6858000"/>
              <a:gd name="connsiteX30" fmla="*/ 839794 w 6730758"/>
              <a:gd name="connsiteY30" fmla="*/ 3536883 h 6858000"/>
              <a:gd name="connsiteX31" fmla="*/ 860671 w 6730758"/>
              <a:gd name="connsiteY31" fmla="*/ 3295862 h 6858000"/>
              <a:gd name="connsiteX32" fmla="*/ 843648 w 6730758"/>
              <a:gd name="connsiteY32" fmla="*/ 3158586 h 6858000"/>
              <a:gd name="connsiteX33" fmla="*/ 805541 w 6730758"/>
              <a:gd name="connsiteY33" fmla="*/ 3072935 h 6858000"/>
              <a:gd name="connsiteX34" fmla="*/ 781356 w 6730758"/>
              <a:gd name="connsiteY34" fmla="*/ 2958185 h 6858000"/>
              <a:gd name="connsiteX35" fmla="*/ 739739 w 6730758"/>
              <a:gd name="connsiteY35" fmla="*/ 2843952 h 6858000"/>
              <a:gd name="connsiteX36" fmla="*/ 675688 w 6730758"/>
              <a:gd name="connsiteY36" fmla="*/ 2554718 h 6858000"/>
              <a:gd name="connsiteX37" fmla="*/ 647258 w 6730758"/>
              <a:gd name="connsiteY37" fmla="*/ 2447068 h 6858000"/>
              <a:gd name="connsiteX38" fmla="*/ 651223 w 6730758"/>
              <a:gd name="connsiteY38" fmla="*/ 2423438 h 6858000"/>
              <a:gd name="connsiteX39" fmla="*/ 619885 w 6730758"/>
              <a:gd name="connsiteY39" fmla="*/ 2261920 h 6858000"/>
              <a:gd name="connsiteX40" fmla="*/ 594657 w 6730758"/>
              <a:gd name="connsiteY40" fmla="*/ 2155135 h 6858000"/>
              <a:gd name="connsiteX41" fmla="*/ 592181 w 6730758"/>
              <a:gd name="connsiteY41" fmla="*/ 2118008 h 6858000"/>
              <a:gd name="connsiteX42" fmla="*/ 593148 w 6730758"/>
              <a:gd name="connsiteY42" fmla="*/ 2050531 h 6858000"/>
              <a:gd name="connsiteX43" fmla="*/ 498984 w 6730758"/>
              <a:gd name="connsiteY43" fmla="*/ 1732919 h 6858000"/>
              <a:gd name="connsiteX44" fmla="*/ 471158 w 6730758"/>
              <a:gd name="connsiteY44" fmla="*/ 1615777 h 6858000"/>
              <a:gd name="connsiteX45" fmla="*/ 452449 w 6730758"/>
              <a:gd name="connsiteY45" fmla="*/ 1563678 h 6858000"/>
              <a:gd name="connsiteX46" fmla="*/ 458121 w 6730758"/>
              <a:gd name="connsiteY46" fmla="*/ 1477995 h 6858000"/>
              <a:gd name="connsiteX47" fmla="*/ 452658 w 6730758"/>
              <a:gd name="connsiteY47" fmla="*/ 1307086 h 6858000"/>
              <a:gd name="connsiteX48" fmla="*/ 458379 w 6730758"/>
              <a:gd name="connsiteY48" fmla="*/ 1168288 h 6858000"/>
              <a:gd name="connsiteX49" fmla="*/ 379442 w 6730758"/>
              <a:gd name="connsiteY49" fmla="*/ 716778 h 6858000"/>
              <a:gd name="connsiteX50" fmla="*/ 381505 w 6730758"/>
              <a:gd name="connsiteY50" fmla="*/ 657363 h 6858000"/>
              <a:gd name="connsiteX51" fmla="*/ 403752 w 6730758"/>
              <a:gd name="connsiteY51" fmla="*/ 393828 h 6858000"/>
              <a:gd name="connsiteX52" fmla="*/ 418576 w 6730758"/>
              <a:gd name="connsiteY52" fmla="*/ 236673 h 6858000"/>
              <a:gd name="connsiteX53" fmla="*/ 417644 w 6730758"/>
              <a:gd name="connsiteY53" fmla="*/ 144983 h 6858000"/>
              <a:gd name="connsiteX54" fmla="*/ 408179 w 6730758"/>
              <a:gd name="connsiteY54" fmla="*/ 33857 h 6858000"/>
              <a:gd name="connsiteX55" fmla="*/ 390209 w 6730758"/>
              <a:gd name="connsiteY55"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20049 w 6351910"/>
              <a:gd name="connsiteY4" fmla="*/ 6737706 h 6858000"/>
              <a:gd name="connsiteX5" fmla="*/ 137007 w 6351910"/>
              <a:gd name="connsiteY5" fmla="*/ 6686827 h 6858000"/>
              <a:gd name="connsiteX6" fmla="*/ 148286 w 6351910"/>
              <a:gd name="connsiteY6" fmla="*/ 6633777 h 6858000"/>
              <a:gd name="connsiteX7" fmla="*/ 219248 w 6351910"/>
              <a:gd name="connsiteY7" fmla="*/ 6492130 h 6858000"/>
              <a:gd name="connsiteX8" fmla="*/ 234530 w 6351910"/>
              <a:gd name="connsiteY8" fmla="*/ 6431610 h 6858000"/>
              <a:gd name="connsiteX9" fmla="*/ 252884 w 6351910"/>
              <a:gd name="connsiteY9" fmla="*/ 6294334 h 6858000"/>
              <a:gd name="connsiteX10" fmla="*/ 240974 w 6351910"/>
              <a:gd name="connsiteY10" fmla="*/ 6231403 h 6858000"/>
              <a:gd name="connsiteX11" fmla="*/ 233821 w 6351910"/>
              <a:gd name="connsiteY11" fmla="*/ 6202459 h 6858000"/>
              <a:gd name="connsiteX12" fmla="*/ 232650 w 6351910"/>
              <a:gd name="connsiteY12" fmla="*/ 6153037 h 6858000"/>
              <a:gd name="connsiteX13" fmla="*/ 240039 w 6351910"/>
              <a:gd name="connsiteY13" fmla="*/ 5905303 h 6858000"/>
              <a:gd name="connsiteX14" fmla="*/ 335703 w 6351910"/>
              <a:gd name="connsiteY14" fmla="*/ 5449031 h 6858000"/>
              <a:gd name="connsiteX15" fmla="*/ 371634 w 6351910"/>
              <a:gd name="connsiteY15" fmla="*/ 5341916 h 6858000"/>
              <a:gd name="connsiteX16" fmla="*/ 409024 w 6351910"/>
              <a:gd name="connsiteY16" fmla="*/ 5264214 h 6858000"/>
              <a:gd name="connsiteX17" fmla="*/ 415024 w 6351910"/>
              <a:gd name="connsiteY17" fmla="*/ 5225268 h 6858000"/>
              <a:gd name="connsiteX18" fmla="*/ 423092 w 6351910"/>
              <a:gd name="connsiteY18" fmla="*/ 5159961 h 6858000"/>
              <a:gd name="connsiteX19" fmla="*/ 426609 w 6351910"/>
              <a:gd name="connsiteY19" fmla="*/ 5125185 h 6858000"/>
              <a:gd name="connsiteX20" fmla="*/ 441080 w 6351910"/>
              <a:gd name="connsiteY20" fmla="*/ 4993030 h 6858000"/>
              <a:gd name="connsiteX21" fmla="*/ 447811 w 6351910"/>
              <a:gd name="connsiteY21" fmla="*/ 4946844 h 6858000"/>
              <a:gd name="connsiteX22" fmla="*/ 458779 w 6351910"/>
              <a:gd name="connsiteY22" fmla="*/ 4858827 h 6858000"/>
              <a:gd name="connsiteX23" fmla="*/ 464530 w 6351910"/>
              <a:gd name="connsiteY23" fmla="*/ 4808488 h 6858000"/>
              <a:gd name="connsiteX24" fmla="*/ 455724 w 6351910"/>
              <a:gd name="connsiteY24" fmla="*/ 4375228 h 6858000"/>
              <a:gd name="connsiteX25" fmla="*/ 436877 w 6351910"/>
              <a:gd name="connsiteY25" fmla="*/ 4214165 h 6858000"/>
              <a:gd name="connsiteX26" fmla="*/ 430401 w 6351910"/>
              <a:gd name="connsiteY26" fmla="*/ 3872886 h 6858000"/>
              <a:gd name="connsiteX27" fmla="*/ 451121 w 6351910"/>
              <a:gd name="connsiteY27" fmla="*/ 3738082 h 6858000"/>
              <a:gd name="connsiteX28" fmla="*/ 458278 w 6351910"/>
              <a:gd name="connsiteY28" fmla="*/ 3673397 h 6858000"/>
              <a:gd name="connsiteX29" fmla="*/ 457592 w 6351910"/>
              <a:gd name="connsiteY29" fmla="*/ 3637109 h 6858000"/>
              <a:gd name="connsiteX30" fmla="*/ 460946 w 6351910"/>
              <a:gd name="connsiteY30" fmla="*/ 3536883 h 6858000"/>
              <a:gd name="connsiteX31" fmla="*/ 481823 w 6351910"/>
              <a:gd name="connsiteY31" fmla="*/ 3295862 h 6858000"/>
              <a:gd name="connsiteX32" fmla="*/ 464800 w 6351910"/>
              <a:gd name="connsiteY32" fmla="*/ 3158586 h 6858000"/>
              <a:gd name="connsiteX33" fmla="*/ 426693 w 6351910"/>
              <a:gd name="connsiteY33" fmla="*/ 3072935 h 6858000"/>
              <a:gd name="connsiteX34" fmla="*/ 402508 w 6351910"/>
              <a:gd name="connsiteY34" fmla="*/ 2958185 h 6858000"/>
              <a:gd name="connsiteX35" fmla="*/ 360891 w 6351910"/>
              <a:gd name="connsiteY35" fmla="*/ 2843952 h 6858000"/>
              <a:gd name="connsiteX36" fmla="*/ 296840 w 6351910"/>
              <a:gd name="connsiteY36" fmla="*/ 2554718 h 6858000"/>
              <a:gd name="connsiteX37" fmla="*/ 268410 w 6351910"/>
              <a:gd name="connsiteY37" fmla="*/ 2447068 h 6858000"/>
              <a:gd name="connsiteX38" fmla="*/ 272375 w 6351910"/>
              <a:gd name="connsiteY38" fmla="*/ 2423438 h 6858000"/>
              <a:gd name="connsiteX39" fmla="*/ 241037 w 6351910"/>
              <a:gd name="connsiteY39" fmla="*/ 2261920 h 6858000"/>
              <a:gd name="connsiteX40" fmla="*/ 215809 w 6351910"/>
              <a:gd name="connsiteY40" fmla="*/ 2155135 h 6858000"/>
              <a:gd name="connsiteX41" fmla="*/ 213333 w 6351910"/>
              <a:gd name="connsiteY41" fmla="*/ 2118008 h 6858000"/>
              <a:gd name="connsiteX42" fmla="*/ 214300 w 6351910"/>
              <a:gd name="connsiteY42" fmla="*/ 2050531 h 6858000"/>
              <a:gd name="connsiteX43" fmla="*/ 120136 w 6351910"/>
              <a:gd name="connsiteY43" fmla="*/ 1732919 h 6858000"/>
              <a:gd name="connsiteX44" fmla="*/ 92310 w 6351910"/>
              <a:gd name="connsiteY44" fmla="*/ 1615777 h 6858000"/>
              <a:gd name="connsiteX45" fmla="*/ 73601 w 6351910"/>
              <a:gd name="connsiteY45" fmla="*/ 1563678 h 6858000"/>
              <a:gd name="connsiteX46" fmla="*/ 79273 w 6351910"/>
              <a:gd name="connsiteY46" fmla="*/ 1477995 h 6858000"/>
              <a:gd name="connsiteX47" fmla="*/ 73810 w 6351910"/>
              <a:gd name="connsiteY47" fmla="*/ 1307086 h 6858000"/>
              <a:gd name="connsiteX48" fmla="*/ 79531 w 6351910"/>
              <a:gd name="connsiteY48" fmla="*/ 1168288 h 6858000"/>
              <a:gd name="connsiteX49" fmla="*/ 594 w 6351910"/>
              <a:gd name="connsiteY49" fmla="*/ 716778 h 6858000"/>
              <a:gd name="connsiteX50" fmla="*/ 2657 w 6351910"/>
              <a:gd name="connsiteY50" fmla="*/ 657363 h 6858000"/>
              <a:gd name="connsiteX51" fmla="*/ 24904 w 6351910"/>
              <a:gd name="connsiteY51" fmla="*/ 393828 h 6858000"/>
              <a:gd name="connsiteX52" fmla="*/ 39728 w 6351910"/>
              <a:gd name="connsiteY52" fmla="*/ 236673 h 6858000"/>
              <a:gd name="connsiteX53" fmla="*/ 38796 w 6351910"/>
              <a:gd name="connsiteY53" fmla="*/ 144983 h 6858000"/>
              <a:gd name="connsiteX54" fmla="*/ 29331 w 6351910"/>
              <a:gd name="connsiteY54" fmla="*/ 33857 h 6858000"/>
              <a:gd name="connsiteX55" fmla="*/ 11361 w 6351910"/>
              <a:gd name="connsiteY55"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20049 w 6351910"/>
              <a:gd name="connsiteY4" fmla="*/ 6737706 h 6858000"/>
              <a:gd name="connsiteX5" fmla="*/ 137007 w 6351910"/>
              <a:gd name="connsiteY5" fmla="*/ 6686827 h 6858000"/>
              <a:gd name="connsiteX6" fmla="*/ 148286 w 6351910"/>
              <a:gd name="connsiteY6" fmla="*/ 6633777 h 6858000"/>
              <a:gd name="connsiteX7" fmla="*/ 219248 w 6351910"/>
              <a:gd name="connsiteY7" fmla="*/ 6492130 h 6858000"/>
              <a:gd name="connsiteX8" fmla="*/ 234530 w 6351910"/>
              <a:gd name="connsiteY8" fmla="*/ 6431610 h 6858000"/>
              <a:gd name="connsiteX9" fmla="*/ 252884 w 6351910"/>
              <a:gd name="connsiteY9" fmla="*/ 6294334 h 6858000"/>
              <a:gd name="connsiteX10" fmla="*/ 240974 w 6351910"/>
              <a:gd name="connsiteY10" fmla="*/ 6231403 h 6858000"/>
              <a:gd name="connsiteX11" fmla="*/ 233821 w 6351910"/>
              <a:gd name="connsiteY11" fmla="*/ 6202459 h 6858000"/>
              <a:gd name="connsiteX12" fmla="*/ 232650 w 6351910"/>
              <a:gd name="connsiteY12" fmla="*/ 6153037 h 6858000"/>
              <a:gd name="connsiteX13" fmla="*/ 240039 w 6351910"/>
              <a:gd name="connsiteY13" fmla="*/ 5905303 h 6858000"/>
              <a:gd name="connsiteX14" fmla="*/ 335703 w 6351910"/>
              <a:gd name="connsiteY14" fmla="*/ 5449031 h 6858000"/>
              <a:gd name="connsiteX15" fmla="*/ 371634 w 6351910"/>
              <a:gd name="connsiteY15" fmla="*/ 5341916 h 6858000"/>
              <a:gd name="connsiteX16" fmla="*/ 409024 w 6351910"/>
              <a:gd name="connsiteY16" fmla="*/ 5264214 h 6858000"/>
              <a:gd name="connsiteX17" fmla="*/ 415024 w 6351910"/>
              <a:gd name="connsiteY17" fmla="*/ 5225268 h 6858000"/>
              <a:gd name="connsiteX18" fmla="*/ 423092 w 6351910"/>
              <a:gd name="connsiteY18" fmla="*/ 5159961 h 6858000"/>
              <a:gd name="connsiteX19" fmla="*/ 426609 w 6351910"/>
              <a:gd name="connsiteY19" fmla="*/ 5125185 h 6858000"/>
              <a:gd name="connsiteX20" fmla="*/ 441080 w 6351910"/>
              <a:gd name="connsiteY20" fmla="*/ 4993030 h 6858000"/>
              <a:gd name="connsiteX21" fmla="*/ 447811 w 6351910"/>
              <a:gd name="connsiteY21" fmla="*/ 4946844 h 6858000"/>
              <a:gd name="connsiteX22" fmla="*/ 458779 w 6351910"/>
              <a:gd name="connsiteY22" fmla="*/ 4858827 h 6858000"/>
              <a:gd name="connsiteX23" fmla="*/ 464530 w 6351910"/>
              <a:gd name="connsiteY23" fmla="*/ 4808488 h 6858000"/>
              <a:gd name="connsiteX24" fmla="*/ 455724 w 6351910"/>
              <a:gd name="connsiteY24" fmla="*/ 4375228 h 6858000"/>
              <a:gd name="connsiteX25" fmla="*/ 436877 w 6351910"/>
              <a:gd name="connsiteY25" fmla="*/ 4214165 h 6858000"/>
              <a:gd name="connsiteX26" fmla="*/ 430401 w 6351910"/>
              <a:gd name="connsiteY26" fmla="*/ 3872886 h 6858000"/>
              <a:gd name="connsiteX27" fmla="*/ 451121 w 6351910"/>
              <a:gd name="connsiteY27" fmla="*/ 3738082 h 6858000"/>
              <a:gd name="connsiteX28" fmla="*/ 458278 w 6351910"/>
              <a:gd name="connsiteY28" fmla="*/ 3673397 h 6858000"/>
              <a:gd name="connsiteX29" fmla="*/ 457592 w 6351910"/>
              <a:gd name="connsiteY29" fmla="*/ 3637109 h 6858000"/>
              <a:gd name="connsiteX30" fmla="*/ 460946 w 6351910"/>
              <a:gd name="connsiteY30" fmla="*/ 3536883 h 6858000"/>
              <a:gd name="connsiteX31" fmla="*/ 481823 w 6351910"/>
              <a:gd name="connsiteY31" fmla="*/ 3295862 h 6858000"/>
              <a:gd name="connsiteX32" fmla="*/ 464800 w 6351910"/>
              <a:gd name="connsiteY32" fmla="*/ 3158586 h 6858000"/>
              <a:gd name="connsiteX33" fmla="*/ 426693 w 6351910"/>
              <a:gd name="connsiteY33" fmla="*/ 3072935 h 6858000"/>
              <a:gd name="connsiteX34" fmla="*/ 402508 w 6351910"/>
              <a:gd name="connsiteY34" fmla="*/ 2958185 h 6858000"/>
              <a:gd name="connsiteX35" fmla="*/ 360891 w 6351910"/>
              <a:gd name="connsiteY35" fmla="*/ 2843952 h 6858000"/>
              <a:gd name="connsiteX36" fmla="*/ 296840 w 6351910"/>
              <a:gd name="connsiteY36" fmla="*/ 2554718 h 6858000"/>
              <a:gd name="connsiteX37" fmla="*/ 268410 w 6351910"/>
              <a:gd name="connsiteY37" fmla="*/ 2447068 h 6858000"/>
              <a:gd name="connsiteX38" fmla="*/ 272375 w 6351910"/>
              <a:gd name="connsiteY38" fmla="*/ 2423438 h 6858000"/>
              <a:gd name="connsiteX39" fmla="*/ 241037 w 6351910"/>
              <a:gd name="connsiteY39" fmla="*/ 2261920 h 6858000"/>
              <a:gd name="connsiteX40" fmla="*/ 215809 w 6351910"/>
              <a:gd name="connsiteY40" fmla="*/ 2155135 h 6858000"/>
              <a:gd name="connsiteX41" fmla="*/ 213333 w 6351910"/>
              <a:gd name="connsiteY41" fmla="*/ 2118008 h 6858000"/>
              <a:gd name="connsiteX42" fmla="*/ 214300 w 6351910"/>
              <a:gd name="connsiteY42" fmla="*/ 2050531 h 6858000"/>
              <a:gd name="connsiteX43" fmla="*/ 120136 w 6351910"/>
              <a:gd name="connsiteY43" fmla="*/ 1732919 h 6858000"/>
              <a:gd name="connsiteX44" fmla="*/ 92310 w 6351910"/>
              <a:gd name="connsiteY44" fmla="*/ 1615777 h 6858000"/>
              <a:gd name="connsiteX45" fmla="*/ 88820 w 6351910"/>
              <a:gd name="connsiteY45" fmla="*/ 1525631 h 6858000"/>
              <a:gd name="connsiteX46" fmla="*/ 79273 w 6351910"/>
              <a:gd name="connsiteY46" fmla="*/ 1477995 h 6858000"/>
              <a:gd name="connsiteX47" fmla="*/ 73810 w 6351910"/>
              <a:gd name="connsiteY47" fmla="*/ 1307086 h 6858000"/>
              <a:gd name="connsiteX48" fmla="*/ 79531 w 6351910"/>
              <a:gd name="connsiteY48" fmla="*/ 1168288 h 6858000"/>
              <a:gd name="connsiteX49" fmla="*/ 594 w 6351910"/>
              <a:gd name="connsiteY49" fmla="*/ 716778 h 6858000"/>
              <a:gd name="connsiteX50" fmla="*/ 2657 w 6351910"/>
              <a:gd name="connsiteY50" fmla="*/ 657363 h 6858000"/>
              <a:gd name="connsiteX51" fmla="*/ 24904 w 6351910"/>
              <a:gd name="connsiteY51" fmla="*/ 393828 h 6858000"/>
              <a:gd name="connsiteX52" fmla="*/ 39728 w 6351910"/>
              <a:gd name="connsiteY52" fmla="*/ 236673 h 6858000"/>
              <a:gd name="connsiteX53" fmla="*/ 38796 w 6351910"/>
              <a:gd name="connsiteY53" fmla="*/ 144983 h 6858000"/>
              <a:gd name="connsiteX54" fmla="*/ 29331 w 6351910"/>
              <a:gd name="connsiteY54" fmla="*/ 33857 h 6858000"/>
              <a:gd name="connsiteX55" fmla="*/ 11361 w 6351910"/>
              <a:gd name="connsiteY5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351910" h="6858000">
                <a:moveTo>
                  <a:pt x="11361" y="0"/>
                </a:moveTo>
                <a:lnTo>
                  <a:pt x="6351910" y="0"/>
                </a:lnTo>
                <a:lnTo>
                  <a:pt x="6351910" y="6858000"/>
                </a:lnTo>
                <a:lnTo>
                  <a:pt x="73198" y="6857735"/>
                </a:lnTo>
                <a:cubicBezTo>
                  <a:pt x="112558" y="6789493"/>
                  <a:pt x="109414" y="6766191"/>
                  <a:pt x="120049" y="6737706"/>
                </a:cubicBezTo>
                <a:cubicBezTo>
                  <a:pt x="125933" y="6708183"/>
                  <a:pt x="134098" y="6708238"/>
                  <a:pt x="137007" y="6686827"/>
                </a:cubicBezTo>
                <a:cubicBezTo>
                  <a:pt x="141713" y="6669506"/>
                  <a:pt x="134579" y="6666226"/>
                  <a:pt x="148286" y="6633777"/>
                </a:cubicBezTo>
                <a:cubicBezTo>
                  <a:pt x="173899" y="6560846"/>
                  <a:pt x="202890" y="6530190"/>
                  <a:pt x="219248" y="6492130"/>
                </a:cubicBezTo>
                <a:cubicBezTo>
                  <a:pt x="220498" y="6486906"/>
                  <a:pt x="231301" y="6432771"/>
                  <a:pt x="234530" y="6431610"/>
                </a:cubicBezTo>
                <a:cubicBezTo>
                  <a:pt x="240137" y="6398644"/>
                  <a:pt x="251810" y="6327702"/>
                  <a:pt x="252884" y="6294334"/>
                </a:cubicBezTo>
                <a:cubicBezTo>
                  <a:pt x="251967" y="6280685"/>
                  <a:pt x="242960" y="6244334"/>
                  <a:pt x="240974" y="6231403"/>
                </a:cubicBezTo>
                <a:lnTo>
                  <a:pt x="233821" y="6202459"/>
                </a:lnTo>
                <a:cubicBezTo>
                  <a:pt x="232633" y="6196814"/>
                  <a:pt x="235867" y="6158095"/>
                  <a:pt x="232650" y="6153037"/>
                </a:cubicBezTo>
                <a:cubicBezTo>
                  <a:pt x="252737" y="5948729"/>
                  <a:pt x="212718" y="6172289"/>
                  <a:pt x="240039" y="5905303"/>
                </a:cubicBezTo>
                <a:cubicBezTo>
                  <a:pt x="267360" y="5638317"/>
                  <a:pt x="313771" y="5542929"/>
                  <a:pt x="335703" y="5449031"/>
                </a:cubicBezTo>
                <a:cubicBezTo>
                  <a:pt x="367089" y="5399411"/>
                  <a:pt x="359414" y="5372719"/>
                  <a:pt x="371634" y="5341916"/>
                </a:cubicBezTo>
                <a:cubicBezTo>
                  <a:pt x="382048" y="5319908"/>
                  <a:pt x="398345" y="5282101"/>
                  <a:pt x="409024" y="5264214"/>
                </a:cubicBezTo>
                <a:cubicBezTo>
                  <a:pt x="417843" y="5246757"/>
                  <a:pt x="410286" y="5238662"/>
                  <a:pt x="415024" y="5225268"/>
                </a:cubicBezTo>
                <a:lnTo>
                  <a:pt x="423092" y="5159961"/>
                </a:lnTo>
                <a:lnTo>
                  <a:pt x="426609" y="5125185"/>
                </a:lnTo>
                <a:cubicBezTo>
                  <a:pt x="457509" y="5064389"/>
                  <a:pt x="437546" y="5022753"/>
                  <a:pt x="441080" y="4993030"/>
                </a:cubicBezTo>
                <a:lnTo>
                  <a:pt x="447811" y="4946844"/>
                </a:lnTo>
                <a:lnTo>
                  <a:pt x="458779" y="4858827"/>
                </a:lnTo>
                <a:lnTo>
                  <a:pt x="464530" y="4808488"/>
                </a:lnTo>
                <a:cubicBezTo>
                  <a:pt x="486849" y="4590918"/>
                  <a:pt x="442578" y="4537272"/>
                  <a:pt x="455724" y="4375228"/>
                </a:cubicBezTo>
                <a:cubicBezTo>
                  <a:pt x="453435" y="4334791"/>
                  <a:pt x="442883" y="4270639"/>
                  <a:pt x="436877" y="4214165"/>
                </a:cubicBezTo>
                <a:cubicBezTo>
                  <a:pt x="447876" y="4102539"/>
                  <a:pt x="397589" y="4101885"/>
                  <a:pt x="430401" y="3872886"/>
                </a:cubicBezTo>
                <a:cubicBezTo>
                  <a:pt x="434552" y="3826908"/>
                  <a:pt x="451548" y="3804305"/>
                  <a:pt x="451121" y="3738082"/>
                </a:cubicBezTo>
                <a:cubicBezTo>
                  <a:pt x="438816" y="3716230"/>
                  <a:pt x="454592" y="3707883"/>
                  <a:pt x="458278" y="3673397"/>
                </a:cubicBezTo>
                <a:cubicBezTo>
                  <a:pt x="463902" y="3659407"/>
                  <a:pt x="450211" y="3649813"/>
                  <a:pt x="457592" y="3637109"/>
                </a:cubicBezTo>
                <a:cubicBezTo>
                  <a:pt x="450903" y="3605834"/>
                  <a:pt x="460390" y="3573837"/>
                  <a:pt x="460946" y="3536883"/>
                </a:cubicBezTo>
                <a:cubicBezTo>
                  <a:pt x="460222" y="3353802"/>
                  <a:pt x="481181" y="3358911"/>
                  <a:pt x="481823" y="3295862"/>
                </a:cubicBezTo>
                <a:cubicBezTo>
                  <a:pt x="481241" y="3249684"/>
                  <a:pt x="471630" y="3189169"/>
                  <a:pt x="464800" y="3158586"/>
                </a:cubicBezTo>
                <a:lnTo>
                  <a:pt x="426693" y="3072935"/>
                </a:lnTo>
                <a:cubicBezTo>
                  <a:pt x="439297" y="3016612"/>
                  <a:pt x="410147" y="3011906"/>
                  <a:pt x="402508" y="2958185"/>
                </a:cubicBezTo>
                <a:cubicBezTo>
                  <a:pt x="387236" y="2895670"/>
                  <a:pt x="381205" y="2913847"/>
                  <a:pt x="360891" y="2843952"/>
                </a:cubicBezTo>
                <a:cubicBezTo>
                  <a:pt x="320697" y="2799104"/>
                  <a:pt x="323332" y="2611979"/>
                  <a:pt x="296840" y="2554718"/>
                </a:cubicBezTo>
                <a:cubicBezTo>
                  <a:pt x="283808" y="2502065"/>
                  <a:pt x="275266" y="2468551"/>
                  <a:pt x="268410" y="2447068"/>
                </a:cubicBezTo>
                <a:cubicBezTo>
                  <a:pt x="269066" y="2440064"/>
                  <a:pt x="270469" y="2430607"/>
                  <a:pt x="272375" y="2423438"/>
                </a:cubicBezTo>
                <a:cubicBezTo>
                  <a:pt x="264311" y="2329118"/>
                  <a:pt x="251483" y="2315759"/>
                  <a:pt x="241037" y="2261920"/>
                </a:cubicBezTo>
                <a:cubicBezTo>
                  <a:pt x="231609" y="2217203"/>
                  <a:pt x="220426" y="2179120"/>
                  <a:pt x="215809" y="2155135"/>
                </a:cubicBezTo>
                <a:cubicBezTo>
                  <a:pt x="225523" y="2141929"/>
                  <a:pt x="198180" y="2121310"/>
                  <a:pt x="213333" y="2118008"/>
                </a:cubicBezTo>
                <a:cubicBezTo>
                  <a:pt x="218181" y="2086447"/>
                  <a:pt x="213734" y="2072196"/>
                  <a:pt x="214300" y="2050531"/>
                </a:cubicBezTo>
                <a:cubicBezTo>
                  <a:pt x="191158" y="1910256"/>
                  <a:pt x="135395" y="1894155"/>
                  <a:pt x="120136" y="1732919"/>
                </a:cubicBezTo>
                <a:cubicBezTo>
                  <a:pt x="100853" y="1665766"/>
                  <a:pt x="100066" y="1643984"/>
                  <a:pt x="92310" y="1615777"/>
                </a:cubicBezTo>
                <a:cubicBezTo>
                  <a:pt x="85095" y="1591298"/>
                  <a:pt x="95565" y="1544014"/>
                  <a:pt x="88820" y="1525631"/>
                </a:cubicBezTo>
                <a:cubicBezTo>
                  <a:pt x="86648" y="1502667"/>
                  <a:pt x="80587" y="1509646"/>
                  <a:pt x="79273" y="1477995"/>
                </a:cubicBezTo>
                <a:cubicBezTo>
                  <a:pt x="86452" y="1404274"/>
                  <a:pt x="73767" y="1358704"/>
                  <a:pt x="73810" y="1307086"/>
                </a:cubicBezTo>
                <a:cubicBezTo>
                  <a:pt x="83255" y="1258551"/>
                  <a:pt x="70305" y="1217137"/>
                  <a:pt x="79531" y="1168288"/>
                </a:cubicBezTo>
                <a:cubicBezTo>
                  <a:pt x="66060" y="901651"/>
                  <a:pt x="-7309" y="869148"/>
                  <a:pt x="594" y="716778"/>
                </a:cubicBezTo>
                <a:cubicBezTo>
                  <a:pt x="-409" y="685981"/>
                  <a:pt x="3660" y="688160"/>
                  <a:pt x="2657" y="657363"/>
                </a:cubicBezTo>
                <a:cubicBezTo>
                  <a:pt x="-9779" y="622139"/>
                  <a:pt x="29293" y="566671"/>
                  <a:pt x="24904" y="393828"/>
                </a:cubicBezTo>
                <a:cubicBezTo>
                  <a:pt x="11203" y="358429"/>
                  <a:pt x="29804" y="247710"/>
                  <a:pt x="39728" y="236673"/>
                </a:cubicBezTo>
                <a:cubicBezTo>
                  <a:pt x="43247" y="190527"/>
                  <a:pt x="41195" y="179672"/>
                  <a:pt x="38796" y="144983"/>
                </a:cubicBezTo>
                <a:cubicBezTo>
                  <a:pt x="25998" y="119338"/>
                  <a:pt x="30356" y="69086"/>
                  <a:pt x="29331" y="33857"/>
                </a:cubicBezTo>
                <a:lnTo>
                  <a:pt x="11361"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CC37536-3D0C-46D4-B90B-0C85D51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3594"/>
            <a:ext cx="8045508" cy="5888606"/>
          </a:xfrm>
          <a:custGeom>
            <a:avLst/>
            <a:gdLst>
              <a:gd name="connsiteX0" fmla="*/ 7872094 w 8045508"/>
              <a:gd name="connsiteY0" fmla="*/ 0 h 5888606"/>
              <a:gd name="connsiteX1" fmla="*/ 8045508 w 8045508"/>
              <a:gd name="connsiteY1" fmla="*/ 5641285 h 5888606"/>
              <a:gd name="connsiteX2" fmla="*/ 0 w 8045508"/>
              <a:gd name="connsiteY2" fmla="*/ 5888606 h 5888606"/>
              <a:gd name="connsiteX3" fmla="*/ 0 w 8045508"/>
              <a:gd name="connsiteY3" fmla="*/ 241990 h 5888606"/>
            </a:gdLst>
            <a:ahLst/>
            <a:cxnLst>
              <a:cxn ang="0">
                <a:pos x="connsiteX0" y="connsiteY0"/>
              </a:cxn>
              <a:cxn ang="0">
                <a:pos x="connsiteX1" y="connsiteY1"/>
              </a:cxn>
              <a:cxn ang="0">
                <a:pos x="connsiteX2" y="connsiteY2"/>
              </a:cxn>
              <a:cxn ang="0">
                <a:pos x="connsiteX3" y="connsiteY3"/>
              </a:cxn>
            </a:cxnLst>
            <a:rect l="l" t="t" r="r" b="b"/>
            <a:pathLst>
              <a:path w="8045508" h="5888606">
                <a:moveTo>
                  <a:pt x="7872094" y="0"/>
                </a:moveTo>
                <a:lnTo>
                  <a:pt x="8045508" y="5641285"/>
                </a:lnTo>
                <a:lnTo>
                  <a:pt x="0" y="5888606"/>
                </a:lnTo>
                <a:lnTo>
                  <a:pt x="0" y="241990"/>
                </a:lnTo>
                <a:close/>
              </a:path>
            </a:pathLst>
          </a:custGeom>
          <a:solidFill>
            <a:srgbClr val="EFEEE9"/>
          </a:solidFill>
          <a:ln w="12700" cap="flat" cmpd="sng" algn="ctr">
            <a:noFill/>
            <a:prstDash val="solid"/>
            <a:miter lim="800000"/>
          </a:ln>
          <a:effectLst>
            <a:outerShdw blurRad="635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AE70FFB-E715-4F0B-87FB-8D8172F3F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62643">
            <a:off x="-184877" y="413301"/>
            <a:ext cx="8129899" cy="5642668"/>
          </a:xfrm>
          <a:custGeom>
            <a:avLst/>
            <a:gdLst>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274476 w 8131698"/>
              <a:gd name="connsiteY19" fmla="*/ 5586308 h 5618388"/>
              <a:gd name="connsiteX20" fmla="*/ 5274476 w 8131698"/>
              <a:gd name="connsiteY20" fmla="*/ 5560587 h 5618388"/>
              <a:gd name="connsiteX21" fmla="*/ 5199102 w 8131698"/>
              <a:gd name="connsiteY21" fmla="*/ 5557824 h 5618388"/>
              <a:gd name="connsiteX22" fmla="*/ 54573 w 8131698"/>
              <a:gd name="connsiteY22" fmla="*/ 5366007 h 5618388"/>
              <a:gd name="connsiteX23" fmla="*/ 0 w 8131698"/>
              <a:gd name="connsiteY23" fmla="*/ 5362432 h 5618388"/>
              <a:gd name="connsiteX24" fmla="*/ 370836 w 8131698"/>
              <a:gd name="connsiteY24" fmla="*/ 0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274476 w 8131698"/>
              <a:gd name="connsiteY19" fmla="*/ 5560587 h 5618388"/>
              <a:gd name="connsiteX20" fmla="*/ 5199102 w 8131698"/>
              <a:gd name="connsiteY20" fmla="*/ 5557824 h 5618388"/>
              <a:gd name="connsiteX21" fmla="*/ 54573 w 8131698"/>
              <a:gd name="connsiteY21" fmla="*/ 5366007 h 5618388"/>
              <a:gd name="connsiteX22" fmla="*/ 0 w 8131698"/>
              <a:gd name="connsiteY22" fmla="*/ 5362432 h 5618388"/>
              <a:gd name="connsiteX23" fmla="*/ 370836 w 8131698"/>
              <a:gd name="connsiteY23" fmla="*/ 0 h 5618388"/>
              <a:gd name="connsiteX24" fmla="*/ 8131698 w 8131698"/>
              <a:gd name="connsiteY24"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199102 w 8131698"/>
              <a:gd name="connsiteY19" fmla="*/ 5557824 h 5618388"/>
              <a:gd name="connsiteX20" fmla="*/ 54573 w 8131698"/>
              <a:gd name="connsiteY20" fmla="*/ 5366007 h 5618388"/>
              <a:gd name="connsiteX21" fmla="*/ 0 w 8131698"/>
              <a:gd name="connsiteY21" fmla="*/ 5362432 h 5618388"/>
              <a:gd name="connsiteX22" fmla="*/ 370836 w 8131698"/>
              <a:gd name="connsiteY22" fmla="*/ 0 h 5618388"/>
              <a:gd name="connsiteX23" fmla="*/ 8131698 w 8131698"/>
              <a:gd name="connsiteY23"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4573 w 8131698"/>
              <a:gd name="connsiteY19" fmla="*/ 5366007 h 5618388"/>
              <a:gd name="connsiteX20" fmla="*/ 0 w 8131698"/>
              <a:gd name="connsiteY20" fmla="*/ 5362432 h 5618388"/>
              <a:gd name="connsiteX21" fmla="*/ 370836 w 8131698"/>
              <a:gd name="connsiteY21" fmla="*/ 0 h 5618388"/>
              <a:gd name="connsiteX22" fmla="*/ 8131698 w 8131698"/>
              <a:gd name="connsiteY22"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01347 w 8131698"/>
              <a:gd name="connsiteY17" fmla="*/ 5586308 h 5618388"/>
              <a:gd name="connsiteX18" fmla="*/ 54573 w 8131698"/>
              <a:gd name="connsiteY18" fmla="*/ 5366007 h 5618388"/>
              <a:gd name="connsiteX19" fmla="*/ 0 w 8131698"/>
              <a:gd name="connsiteY19" fmla="*/ 5362432 h 5618388"/>
              <a:gd name="connsiteX20" fmla="*/ 370836 w 8131698"/>
              <a:gd name="connsiteY20" fmla="*/ 0 h 5618388"/>
              <a:gd name="connsiteX21" fmla="*/ 8131698 w 8131698"/>
              <a:gd name="connsiteY21"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01347 w 8131698"/>
              <a:gd name="connsiteY16" fmla="*/ 5586308 h 5618388"/>
              <a:gd name="connsiteX17" fmla="*/ 54573 w 8131698"/>
              <a:gd name="connsiteY17" fmla="*/ 5366007 h 5618388"/>
              <a:gd name="connsiteX18" fmla="*/ 0 w 8131698"/>
              <a:gd name="connsiteY18" fmla="*/ 5362432 h 5618388"/>
              <a:gd name="connsiteX19" fmla="*/ 370836 w 8131698"/>
              <a:gd name="connsiteY19" fmla="*/ 0 h 5618388"/>
              <a:gd name="connsiteX20" fmla="*/ 8131698 w 8131698"/>
              <a:gd name="connsiteY20"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301347 w 8131698"/>
              <a:gd name="connsiteY15" fmla="*/ 5586308 h 5618388"/>
              <a:gd name="connsiteX16" fmla="*/ 54573 w 8131698"/>
              <a:gd name="connsiteY16" fmla="*/ 5366007 h 5618388"/>
              <a:gd name="connsiteX17" fmla="*/ 0 w 8131698"/>
              <a:gd name="connsiteY17" fmla="*/ 5362432 h 5618388"/>
              <a:gd name="connsiteX18" fmla="*/ 370836 w 8131698"/>
              <a:gd name="connsiteY18" fmla="*/ 0 h 5618388"/>
              <a:gd name="connsiteX19" fmla="*/ 8131698 w 8131698"/>
              <a:gd name="connsiteY19"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301347 w 8131698"/>
              <a:gd name="connsiteY14" fmla="*/ 5586308 h 5618388"/>
              <a:gd name="connsiteX15" fmla="*/ 54573 w 8131698"/>
              <a:gd name="connsiteY15" fmla="*/ 5366007 h 5618388"/>
              <a:gd name="connsiteX16" fmla="*/ 0 w 8131698"/>
              <a:gd name="connsiteY16" fmla="*/ 5362432 h 5618388"/>
              <a:gd name="connsiteX17" fmla="*/ 370836 w 8131698"/>
              <a:gd name="connsiteY17" fmla="*/ 0 h 5618388"/>
              <a:gd name="connsiteX18" fmla="*/ 8131698 w 8131698"/>
              <a:gd name="connsiteY18"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754639 w 8131698"/>
              <a:gd name="connsiteY8" fmla="*/ 5588895 h 5618388"/>
              <a:gd name="connsiteX9" fmla="*/ 6737264 w 8131698"/>
              <a:gd name="connsiteY9" fmla="*/ 5586308 h 5618388"/>
              <a:gd name="connsiteX10" fmla="*/ 6690997 w 8131698"/>
              <a:gd name="connsiteY10" fmla="*/ 5586308 h 5618388"/>
              <a:gd name="connsiteX11" fmla="*/ 6690600 w 8131698"/>
              <a:gd name="connsiteY11" fmla="*/ 5586328 h 5618388"/>
              <a:gd name="connsiteX12" fmla="*/ 6676724 w 8131698"/>
              <a:gd name="connsiteY12" fmla="*/ 5590147 h 5618388"/>
              <a:gd name="connsiteX13" fmla="*/ 6301347 w 8131698"/>
              <a:gd name="connsiteY13" fmla="*/ 5586308 h 5618388"/>
              <a:gd name="connsiteX14" fmla="*/ 54573 w 8131698"/>
              <a:gd name="connsiteY14" fmla="*/ 5366007 h 5618388"/>
              <a:gd name="connsiteX15" fmla="*/ 0 w 8131698"/>
              <a:gd name="connsiteY15" fmla="*/ 5362432 h 5618388"/>
              <a:gd name="connsiteX16" fmla="*/ 370836 w 8131698"/>
              <a:gd name="connsiteY16" fmla="*/ 0 h 5618388"/>
              <a:gd name="connsiteX17" fmla="*/ 8131698 w 8131698"/>
              <a:gd name="connsiteY17"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754639 w 8131698"/>
              <a:gd name="connsiteY8" fmla="*/ 5588895 h 5618388"/>
              <a:gd name="connsiteX9" fmla="*/ 6690997 w 8131698"/>
              <a:gd name="connsiteY9" fmla="*/ 5586308 h 5618388"/>
              <a:gd name="connsiteX10" fmla="*/ 6690600 w 8131698"/>
              <a:gd name="connsiteY10" fmla="*/ 5586328 h 5618388"/>
              <a:gd name="connsiteX11" fmla="*/ 6676724 w 8131698"/>
              <a:gd name="connsiteY11" fmla="*/ 5590147 h 5618388"/>
              <a:gd name="connsiteX12" fmla="*/ 6301347 w 8131698"/>
              <a:gd name="connsiteY12" fmla="*/ 5586308 h 5618388"/>
              <a:gd name="connsiteX13" fmla="*/ 54573 w 8131698"/>
              <a:gd name="connsiteY13" fmla="*/ 5366007 h 5618388"/>
              <a:gd name="connsiteX14" fmla="*/ 0 w 8131698"/>
              <a:gd name="connsiteY14" fmla="*/ 5362432 h 5618388"/>
              <a:gd name="connsiteX15" fmla="*/ 370836 w 8131698"/>
              <a:gd name="connsiteY15" fmla="*/ 0 h 5618388"/>
              <a:gd name="connsiteX16" fmla="*/ 8131698 w 8131698"/>
              <a:gd name="connsiteY16"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690600 w 8131698"/>
              <a:gd name="connsiteY9" fmla="*/ 5586328 h 5618388"/>
              <a:gd name="connsiteX10" fmla="*/ 6676724 w 8131698"/>
              <a:gd name="connsiteY10" fmla="*/ 5590147 h 5618388"/>
              <a:gd name="connsiteX11" fmla="*/ 6301347 w 8131698"/>
              <a:gd name="connsiteY11" fmla="*/ 5586308 h 5618388"/>
              <a:gd name="connsiteX12" fmla="*/ 54573 w 8131698"/>
              <a:gd name="connsiteY12" fmla="*/ 5366007 h 5618388"/>
              <a:gd name="connsiteX13" fmla="*/ 0 w 8131698"/>
              <a:gd name="connsiteY13" fmla="*/ 5362432 h 5618388"/>
              <a:gd name="connsiteX14" fmla="*/ 370836 w 8131698"/>
              <a:gd name="connsiteY14" fmla="*/ 0 h 5618388"/>
              <a:gd name="connsiteX15" fmla="*/ 8131698 w 8131698"/>
              <a:gd name="connsiteY15"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690600 w 8131698"/>
              <a:gd name="connsiteY9" fmla="*/ 5586328 h 5618388"/>
              <a:gd name="connsiteX10" fmla="*/ 6301347 w 8131698"/>
              <a:gd name="connsiteY10" fmla="*/ 5586308 h 5618388"/>
              <a:gd name="connsiteX11" fmla="*/ 54573 w 8131698"/>
              <a:gd name="connsiteY11" fmla="*/ 5366007 h 5618388"/>
              <a:gd name="connsiteX12" fmla="*/ 0 w 8131698"/>
              <a:gd name="connsiteY12" fmla="*/ 5362432 h 5618388"/>
              <a:gd name="connsiteX13" fmla="*/ 370836 w 8131698"/>
              <a:gd name="connsiteY13" fmla="*/ 0 h 5618388"/>
              <a:gd name="connsiteX14" fmla="*/ 8131698 w 8131698"/>
              <a:gd name="connsiteY14"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301347 w 8131698"/>
              <a:gd name="connsiteY9" fmla="*/ 5586308 h 5618388"/>
              <a:gd name="connsiteX10" fmla="*/ 54573 w 8131698"/>
              <a:gd name="connsiteY10" fmla="*/ 5366007 h 5618388"/>
              <a:gd name="connsiteX11" fmla="*/ 0 w 8131698"/>
              <a:gd name="connsiteY11" fmla="*/ 5362432 h 5618388"/>
              <a:gd name="connsiteX12" fmla="*/ 370836 w 8131698"/>
              <a:gd name="connsiteY12" fmla="*/ 0 h 5618388"/>
              <a:gd name="connsiteX13" fmla="*/ 8131698 w 8131698"/>
              <a:gd name="connsiteY13"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54573 w 8131698"/>
              <a:gd name="connsiteY9" fmla="*/ 5366007 h 5618388"/>
              <a:gd name="connsiteX10" fmla="*/ 0 w 8131698"/>
              <a:gd name="connsiteY10" fmla="*/ 5362432 h 5618388"/>
              <a:gd name="connsiteX11" fmla="*/ 370836 w 8131698"/>
              <a:gd name="connsiteY11" fmla="*/ 0 h 5618388"/>
              <a:gd name="connsiteX12" fmla="*/ 8131698 w 8131698"/>
              <a:gd name="connsiteY12"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0 w 8131698"/>
              <a:gd name="connsiteY9" fmla="*/ 5362432 h 5618388"/>
              <a:gd name="connsiteX10" fmla="*/ 370836 w 8131698"/>
              <a:gd name="connsiteY10" fmla="*/ 0 h 5618388"/>
              <a:gd name="connsiteX11" fmla="*/ 8131698 w 8131698"/>
              <a:gd name="connsiteY11" fmla="*/ 258027 h 5618388"/>
              <a:gd name="connsiteX0" fmla="*/ 8129899 w 8129899"/>
              <a:gd name="connsiteY0" fmla="*/ 258027 h 5618388"/>
              <a:gd name="connsiteX1" fmla="*/ 7968098 w 8129899"/>
              <a:gd name="connsiteY1" fmla="*/ 4064141 h 5618388"/>
              <a:gd name="connsiteX2" fmla="*/ 7894059 w 8129899"/>
              <a:gd name="connsiteY2" fmla="*/ 5580768 h 5618388"/>
              <a:gd name="connsiteX3" fmla="*/ 7882077 w 8129899"/>
              <a:gd name="connsiteY3" fmla="*/ 5618388 h 5618388"/>
              <a:gd name="connsiteX4" fmla="*/ 7816451 w 8129899"/>
              <a:gd name="connsiteY4" fmla="*/ 5614152 h 5618388"/>
              <a:gd name="connsiteX5" fmla="*/ 7003904 w 8129899"/>
              <a:gd name="connsiteY5" fmla="*/ 5586308 h 5618388"/>
              <a:gd name="connsiteX6" fmla="*/ 6933001 w 8129899"/>
              <a:gd name="connsiteY6" fmla="*/ 5586308 h 5618388"/>
              <a:gd name="connsiteX7" fmla="*/ 6932894 w 8129899"/>
              <a:gd name="connsiteY7" fmla="*/ 5586553 h 5618388"/>
              <a:gd name="connsiteX8" fmla="*/ 6689198 w 8129899"/>
              <a:gd name="connsiteY8" fmla="*/ 5586308 h 5618388"/>
              <a:gd name="connsiteX9" fmla="*/ 0 w 8129899"/>
              <a:gd name="connsiteY9" fmla="*/ 5336421 h 5618388"/>
              <a:gd name="connsiteX10" fmla="*/ 369037 w 8129899"/>
              <a:gd name="connsiteY10" fmla="*/ 0 h 5618388"/>
              <a:gd name="connsiteX11" fmla="*/ 8129899 w 8129899"/>
              <a:gd name="connsiteY11" fmla="*/ 258027 h 5618388"/>
              <a:gd name="connsiteX0" fmla="*/ 8129899 w 8129899"/>
              <a:gd name="connsiteY0" fmla="*/ 282307 h 5642668"/>
              <a:gd name="connsiteX1" fmla="*/ 7968098 w 8129899"/>
              <a:gd name="connsiteY1" fmla="*/ 4088421 h 5642668"/>
              <a:gd name="connsiteX2" fmla="*/ 7894059 w 8129899"/>
              <a:gd name="connsiteY2" fmla="*/ 5605048 h 5642668"/>
              <a:gd name="connsiteX3" fmla="*/ 7882077 w 8129899"/>
              <a:gd name="connsiteY3" fmla="*/ 5642668 h 5642668"/>
              <a:gd name="connsiteX4" fmla="*/ 7816451 w 8129899"/>
              <a:gd name="connsiteY4" fmla="*/ 5638432 h 5642668"/>
              <a:gd name="connsiteX5" fmla="*/ 7003904 w 8129899"/>
              <a:gd name="connsiteY5" fmla="*/ 5610588 h 5642668"/>
              <a:gd name="connsiteX6" fmla="*/ 6933001 w 8129899"/>
              <a:gd name="connsiteY6" fmla="*/ 5610588 h 5642668"/>
              <a:gd name="connsiteX7" fmla="*/ 6932894 w 8129899"/>
              <a:gd name="connsiteY7" fmla="*/ 5610833 h 5642668"/>
              <a:gd name="connsiteX8" fmla="*/ 6689198 w 8129899"/>
              <a:gd name="connsiteY8" fmla="*/ 5610588 h 5642668"/>
              <a:gd name="connsiteX9" fmla="*/ 0 w 8129899"/>
              <a:gd name="connsiteY9" fmla="*/ 5360701 h 5642668"/>
              <a:gd name="connsiteX10" fmla="*/ 370716 w 8129899"/>
              <a:gd name="connsiteY10" fmla="*/ 0 h 5642668"/>
              <a:gd name="connsiteX11" fmla="*/ 8129899 w 8129899"/>
              <a:gd name="connsiteY11" fmla="*/ 282307 h 564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9899" h="5642668">
                <a:moveTo>
                  <a:pt x="8129899" y="282307"/>
                </a:moveTo>
                <a:cubicBezTo>
                  <a:pt x="8095447" y="692312"/>
                  <a:pt x="8004356" y="3282852"/>
                  <a:pt x="7968098" y="4088421"/>
                </a:cubicBezTo>
                <a:lnTo>
                  <a:pt x="7894059" y="5605048"/>
                </a:lnTo>
                <a:lnTo>
                  <a:pt x="7882077" y="5642668"/>
                </a:lnTo>
                <a:cubicBezTo>
                  <a:pt x="7867919" y="5642175"/>
                  <a:pt x="7830611" y="5638926"/>
                  <a:pt x="7816451" y="5638432"/>
                </a:cubicBezTo>
                <a:lnTo>
                  <a:pt x="7003904" y="5610588"/>
                </a:lnTo>
                <a:lnTo>
                  <a:pt x="6933001" y="5610588"/>
                </a:lnTo>
                <a:cubicBezTo>
                  <a:pt x="6932965" y="5610670"/>
                  <a:pt x="6932930" y="5610751"/>
                  <a:pt x="6932894" y="5610833"/>
                </a:cubicBezTo>
                <a:lnTo>
                  <a:pt x="6689198" y="5610588"/>
                </a:lnTo>
                <a:lnTo>
                  <a:pt x="0" y="5360701"/>
                </a:lnTo>
                <a:lnTo>
                  <a:pt x="370716" y="0"/>
                </a:lnTo>
                <a:lnTo>
                  <a:pt x="8129899" y="2823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map with red dots&#10;&#10;Description automatically generated">
            <a:extLst>
              <a:ext uri="{FF2B5EF4-FFF2-40B4-BE49-F238E27FC236}">
                <a16:creationId xmlns:a16="http://schemas.microsoft.com/office/drawing/2014/main" id="{706F7BA7-257F-78AA-B95D-C89853617BCC}"/>
              </a:ext>
            </a:extLst>
          </p:cNvPr>
          <p:cNvPicPr>
            <a:picLocks noGrp="1" noChangeAspect="1"/>
          </p:cNvPicPr>
          <p:nvPr>
            <p:ph idx="1"/>
          </p:nvPr>
        </p:nvPicPr>
        <p:blipFill>
          <a:blip r:embed="rId4"/>
          <a:stretch>
            <a:fillRect/>
          </a:stretch>
        </p:blipFill>
        <p:spPr>
          <a:xfrm rot="21480000">
            <a:off x="298437" y="1036413"/>
            <a:ext cx="7353639" cy="4430567"/>
          </a:xfrm>
          <a:prstGeom prst="rect">
            <a:avLst/>
          </a:prstGeom>
        </p:spPr>
      </p:pic>
      <p:sp>
        <p:nvSpPr>
          <p:cNvPr id="2" name="Title 1">
            <a:extLst>
              <a:ext uri="{FF2B5EF4-FFF2-40B4-BE49-F238E27FC236}">
                <a16:creationId xmlns:a16="http://schemas.microsoft.com/office/drawing/2014/main" id="{2F90243F-CFA4-D559-9BB7-EF467CE192E1}"/>
              </a:ext>
            </a:extLst>
          </p:cNvPr>
          <p:cNvSpPr>
            <a:spLocks noGrp="1"/>
          </p:cNvSpPr>
          <p:nvPr>
            <p:ph type="title"/>
          </p:nvPr>
        </p:nvSpPr>
        <p:spPr>
          <a:xfrm>
            <a:off x="6745753" y="1943100"/>
            <a:ext cx="4646147" cy="2907196"/>
          </a:xfrm>
        </p:spPr>
        <p:txBody>
          <a:bodyPr vert="horz" lIns="91440" tIns="45720" rIns="91440" bIns="45720" rtlCol="0" anchor="b">
            <a:normAutofit/>
          </a:bodyPr>
          <a:lstStyle/>
          <a:p>
            <a:pPr algn="r"/>
            <a:r>
              <a:rPr lang="en-US" sz="3700"/>
              <a:t>Impact of Homeless Shelters on Neighborhood Safety</a:t>
            </a:r>
          </a:p>
        </p:txBody>
      </p:sp>
    </p:spTree>
    <p:extLst>
      <p:ext uri="{BB962C8B-B14F-4D97-AF65-F5344CB8AC3E}">
        <p14:creationId xmlns:p14="http://schemas.microsoft.com/office/powerpoint/2010/main" val="85836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F68CCD9-1CF0-496C-B93A-52C179E7D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77F6AA2-2C08-4316-B512-A0013FC82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6FDC66C-A447-4AC7-B19C-08F413830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graph of a number of people&#10;&#10;Description automatically generated with medium confidence">
            <a:extLst>
              <a:ext uri="{FF2B5EF4-FFF2-40B4-BE49-F238E27FC236}">
                <a16:creationId xmlns:a16="http://schemas.microsoft.com/office/drawing/2014/main" id="{2D0F5BBE-4475-5B78-29F5-391B0B2FE040}"/>
              </a:ext>
            </a:extLst>
          </p:cNvPr>
          <p:cNvPicPr>
            <a:picLocks noChangeAspect="1"/>
          </p:cNvPicPr>
          <p:nvPr/>
        </p:nvPicPr>
        <p:blipFill>
          <a:blip r:embed="rId4"/>
          <a:stretch>
            <a:fillRect/>
          </a:stretch>
        </p:blipFill>
        <p:spPr>
          <a:xfrm rot="21532266">
            <a:off x="127003" y="899623"/>
            <a:ext cx="6312174" cy="5033958"/>
          </a:xfrm>
          <a:prstGeom prst="rect">
            <a:avLst/>
          </a:prstGeom>
        </p:spPr>
      </p:pic>
      <p:sp>
        <p:nvSpPr>
          <p:cNvPr id="2" name="Title 1">
            <a:extLst>
              <a:ext uri="{FF2B5EF4-FFF2-40B4-BE49-F238E27FC236}">
                <a16:creationId xmlns:a16="http://schemas.microsoft.com/office/drawing/2014/main" id="{410AF112-7772-CDCA-8ECE-7F8D270B1ED4}"/>
              </a:ext>
            </a:extLst>
          </p:cNvPr>
          <p:cNvSpPr>
            <a:spLocks noGrp="1"/>
          </p:cNvSpPr>
          <p:nvPr>
            <p:ph type="title"/>
          </p:nvPr>
        </p:nvSpPr>
        <p:spPr>
          <a:xfrm>
            <a:off x="5986196" y="713364"/>
            <a:ext cx="5410473" cy="1713651"/>
          </a:xfrm>
        </p:spPr>
        <p:txBody>
          <a:bodyPr anchor="ctr">
            <a:normAutofit/>
          </a:bodyPr>
          <a:lstStyle/>
          <a:p>
            <a:pPr algn="r">
              <a:lnSpc>
                <a:spcPct val="110000"/>
              </a:lnSpc>
            </a:pPr>
            <a:r>
              <a:rPr lang="en-CA" sz="3100"/>
              <a:t>Analyzing the Correlation Between Budget Allocation and Bike Theft Counts</a:t>
            </a:r>
            <a:endParaRPr lang="en-US" sz="3100"/>
          </a:p>
        </p:txBody>
      </p:sp>
      <p:sp>
        <p:nvSpPr>
          <p:cNvPr id="9" name="Content Placeholder 8">
            <a:extLst>
              <a:ext uri="{FF2B5EF4-FFF2-40B4-BE49-F238E27FC236}">
                <a16:creationId xmlns:a16="http://schemas.microsoft.com/office/drawing/2014/main" id="{13BE318E-6885-F5A6-8FF2-78D8E38DEA1D}"/>
              </a:ext>
            </a:extLst>
          </p:cNvPr>
          <p:cNvSpPr>
            <a:spLocks noGrp="1"/>
          </p:cNvSpPr>
          <p:nvPr>
            <p:ph idx="1"/>
          </p:nvPr>
        </p:nvSpPr>
        <p:spPr>
          <a:xfrm>
            <a:off x="7004304" y="2590801"/>
            <a:ext cx="4392365" cy="3733800"/>
          </a:xfrm>
        </p:spPr>
        <p:txBody>
          <a:bodyPr anchor="ctr">
            <a:normAutofit lnSpcReduction="10000"/>
          </a:bodyPr>
          <a:lstStyle/>
          <a:p>
            <a:r>
              <a:rPr lang="en-CA" sz="2000"/>
              <a:t>This dual-axis line chart shows the yearly bike theft counts alongside the budget allocations for bike safety and theft prevention from 2016 to 2023.</a:t>
            </a:r>
          </a:p>
          <a:p>
            <a:r>
              <a:rPr lang="en-CA" sz="2000"/>
              <a:t>Notice the trends in how budget changes align with the increase or decrease in bike theft incidents.</a:t>
            </a:r>
            <a:endParaRPr lang="en-US" sz="2000"/>
          </a:p>
        </p:txBody>
      </p:sp>
    </p:spTree>
    <p:extLst>
      <p:ext uri="{BB962C8B-B14F-4D97-AF65-F5344CB8AC3E}">
        <p14:creationId xmlns:p14="http://schemas.microsoft.com/office/powerpoint/2010/main" val="109954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3"/>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FBD5C5-41A9-DB7C-3BC4-C7D8C39BC8E7}"/>
              </a:ext>
            </a:extLst>
          </p:cNvPr>
          <p:cNvSpPr>
            <a:spLocks noGrp="1"/>
          </p:cNvSpPr>
          <p:nvPr>
            <p:ph type="title"/>
          </p:nvPr>
        </p:nvSpPr>
        <p:spPr>
          <a:xfrm>
            <a:off x="685799" y="685800"/>
            <a:ext cx="4559301" cy="1811740"/>
          </a:xfrm>
        </p:spPr>
        <p:txBody>
          <a:bodyPr anchor="ctr">
            <a:normAutofit/>
          </a:bodyPr>
          <a:lstStyle/>
          <a:p>
            <a:pPr>
              <a:lnSpc>
                <a:spcPct val="110000"/>
              </a:lnSpc>
            </a:pPr>
            <a:r>
              <a:rPr lang="en-CA" sz="3400"/>
              <a:t>Recovery of Stolen Bikes: A Significant Challenge</a:t>
            </a:r>
            <a:endParaRPr lang="en-US" sz="3400"/>
          </a:p>
        </p:txBody>
      </p:sp>
      <p:sp>
        <p:nvSpPr>
          <p:cNvPr id="9" name="Content Placeholder 8">
            <a:extLst>
              <a:ext uri="{FF2B5EF4-FFF2-40B4-BE49-F238E27FC236}">
                <a16:creationId xmlns:a16="http://schemas.microsoft.com/office/drawing/2014/main" id="{48F4CCCF-4E3D-4DEC-3E4F-9A6A02535C19}"/>
              </a:ext>
            </a:extLst>
          </p:cNvPr>
          <p:cNvSpPr>
            <a:spLocks noGrp="1"/>
          </p:cNvSpPr>
          <p:nvPr>
            <p:ph idx="1"/>
          </p:nvPr>
        </p:nvSpPr>
        <p:spPr>
          <a:xfrm>
            <a:off x="685800" y="2590801"/>
            <a:ext cx="4559301" cy="3722670"/>
          </a:xfrm>
        </p:spPr>
        <p:txBody>
          <a:bodyPr anchor="ctr">
            <a:normAutofit/>
          </a:bodyPr>
          <a:lstStyle/>
          <a:p>
            <a:r>
              <a:rPr lang="en-CA" sz="2000"/>
              <a:t>The overwhelming majority, </a:t>
            </a:r>
            <a:r>
              <a:rPr lang="en-CA" sz="2000">
                <a:highlight>
                  <a:srgbClr val="FF0000"/>
                </a:highlight>
              </a:rPr>
              <a:t>97.3%</a:t>
            </a:r>
            <a:r>
              <a:rPr lang="en-CA" sz="2000"/>
              <a:t>, of stolen bikes remain unrecovered, underscoring the severity of the theft problem and the challenges in retrieval efforts.</a:t>
            </a:r>
          </a:p>
          <a:p>
            <a:endParaRPr lang="en-CA" sz="2000"/>
          </a:p>
          <a:p>
            <a:r>
              <a:rPr lang="en-CA" sz="2000"/>
              <a:t>Improvements are discussed.</a:t>
            </a:r>
            <a:endParaRPr lang="en-US" sz="2000"/>
          </a:p>
        </p:txBody>
      </p:sp>
      <p:pic>
        <p:nvPicPr>
          <p:cNvPr id="5" name="Content Placeholder 4" descr="A blue circle with a red triangle&#10;&#10;Description automatically generated">
            <a:extLst>
              <a:ext uri="{FF2B5EF4-FFF2-40B4-BE49-F238E27FC236}">
                <a16:creationId xmlns:a16="http://schemas.microsoft.com/office/drawing/2014/main" id="{C1A5984A-C016-DB30-0501-EECD0334EF88}"/>
              </a:ext>
            </a:extLst>
          </p:cNvPr>
          <p:cNvPicPr>
            <a:picLocks noChangeAspect="1"/>
          </p:cNvPicPr>
          <p:nvPr/>
        </p:nvPicPr>
        <p:blipFill>
          <a:blip r:embed="rId4"/>
          <a:stretch>
            <a:fillRect/>
          </a:stretch>
        </p:blipFill>
        <p:spPr>
          <a:xfrm>
            <a:off x="6074501" y="706271"/>
            <a:ext cx="5288097" cy="5486401"/>
          </a:xfrm>
          <a:prstGeom prst="rect">
            <a:avLst/>
          </a:prstGeom>
        </p:spPr>
      </p:pic>
    </p:spTree>
    <p:extLst>
      <p:ext uri="{BB962C8B-B14F-4D97-AF65-F5344CB8AC3E}">
        <p14:creationId xmlns:p14="http://schemas.microsoft.com/office/powerpoint/2010/main" val="220924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3C045B-C844-4CDB-A715-E47B643EC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4A7DBD4D-598C-4A3D-BDE8-9C9057DE3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973336" y="0"/>
            <a:ext cx="4218665" cy="6857999"/>
          </a:xfrm>
          <a:custGeom>
            <a:avLst/>
            <a:gdLst>
              <a:gd name="connsiteX0" fmla="*/ 11046 w 4218665"/>
              <a:gd name="connsiteY0" fmla="*/ 0 h 6857915"/>
              <a:gd name="connsiteX1" fmla="*/ 4218665 w 4218665"/>
              <a:gd name="connsiteY1" fmla="*/ 0 h 6857915"/>
              <a:gd name="connsiteX2" fmla="*/ 4218665 w 4218665"/>
              <a:gd name="connsiteY2" fmla="*/ 6857915 h 6857915"/>
              <a:gd name="connsiteX3" fmla="*/ 71164 w 4218665"/>
              <a:gd name="connsiteY3" fmla="*/ 6857735 h 6857915"/>
              <a:gd name="connsiteX4" fmla="*/ 116714 w 4218665"/>
              <a:gd name="connsiteY4" fmla="*/ 6737706 h 6857915"/>
              <a:gd name="connsiteX5" fmla="*/ 133200 w 4218665"/>
              <a:gd name="connsiteY5" fmla="*/ 6686827 h 6857915"/>
              <a:gd name="connsiteX6" fmla="*/ 144166 w 4218665"/>
              <a:gd name="connsiteY6" fmla="*/ 6633777 h 6857915"/>
              <a:gd name="connsiteX7" fmla="*/ 213156 w 4218665"/>
              <a:gd name="connsiteY7" fmla="*/ 6492130 h 6857915"/>
              <a:gd name="connsiteX8" fmla="*/ 228014 w 4218665"/>
              <a:gd name="connsiteY8" fmla="*/ 6431610 h 6857915"/>
              <a:gd name="connsiteX9" fmla="*/ 245858 w 4218665"/>
              <a:gd name="connsiteY9" fmla="*/ 6294334 h 6857915"/>
              <a:gd name="connsiteX10" fmla="*/ 234279 w 4218665"/>
              <a:gd name="connsiteY10" fmla="*/ 6231403 h 6857915"/>
              <a:gd name="connsiteX11" fmla="*/ 227324 w 4218665"/>
              <a:gd name="connsiteY11" fmla="*/ 6202459 h 6857915"/>
              <a:gd name="connsiteX12" fmla="*/ 226186 w 4218665"/>
              <a:gd name="connsiteY12" fmla="*/ 6153037 h 6857915"/>
              <a:gd name="connsiteX13" fmla="*/ 233370 w 4218665"/>
              <a:gd name="connsiteY13" fmla="*/ 5905303 h 6857915"/>
              <a:gd name="connsiteX14" fmla="*/ 326376 w 4218665"/>
              <a:gd name="connsiteY14" fmla="*/ 5449031 h 6857915"/>
              <a:gd name="connsiteX15" fmla="*/ 361308 w 4218665"/>
              <a:gd name="connsiteY15" fmla="*/ 5341916 h 6857915"/>
              <a:gd name="connsiteX16" fmla="*/ 397659 w 4218665"/>
              <a:gd name="connsiteY16" fmla="*/ 5264214 h 6857915"/>
              <a:gd name="connsiteX17" fmla="*/ 403493 w 4218665"/>
              <a:gd name="connsiteY17" fmla="*/ 5225268 h 6857915"/>
              <a:gd name="connsiteX18" fmla="*/ 411336 w 4218665"/>
              <a:gd name="connsiteY18" fmla="*/ 5159961 h 6857915"/>
              <a:gd name="connsiteX19" fmla="*/ 414756 w 4218665"/>
              <a:gd name="connsiteY19" fmla="*/ 5125185 h 6857915"/>
              <a:gd name="connsiteX20" fmla="*/ 428824 w 4218665"/>
              <a:gd name="connsiteY20" fmla="*/ 4993030 h 6857915"/>
              <a:gd name="connsiteX21" fmla="*/ 435368 w 4218665"/>
              <a:gd name="connsiteY21" fmla="*/ 4946844 h 6857915"/>
              <a:gd name="connsiteX22" fmla="*/ 446032 w 4218665"/>
              <a:gd name="connsiteY22" fmla="*/ 4858827 h 6857915"/>
              <a:gd name="connsiteX23" fmla="*/ 451623 w 4218665"/>
              <a:gd name="connsiteY23" fmla="*/ 4808488 h 6857915"/>
              <a:gd name="connsiteX24" fmla="*/ 443062 w 4218665"/>
              <a:gd name="connsiteY24" fmla="*/ 4375228 h 6857915"/>
              <a:gd name="connsiteX25" fmla="*/ 424738 w 4218665"/>
              <a:gd name="connsiteY25" fmla="*/ 4214165 h 6857915"/>
              <a:gd name="connsiteX26" fmla="*/ 418442 w 4218665"/>
              <a:gd name="connsiteY26" fmla="*/ 3872886 h 6857915"/>
              <a:gd name="connsiteX27" fmla="*/ 438586 w 4218665"/>
              <a:gd name="connsiteY27" fmla="*/ 3738082 h 6857915"/>
              <a:gd name="connsiteX28" fmla="*/ 445545 w 4218665"/>
              <a:gd name="connsiteY28" fmla="*/ 3673397 h 6857915"/>
              <a:gd name="connsiteX29" fmla="*/ 444878 w 4218665"/>
              <a:gd name="connsiteY29" fmla="*/ 3637109 h 6857915"/>
              <a:gd name="connsiteX30" fmla="*/ 448138 w 4218665"/>
              <a:gd name="connsiteY30" fmla="*/ 3536883 h 6857915"/>
              <a:gd name="connsiteX31" fmla="*/ 468435 w 4218665"/>
              <a:gd name="connsiteY31" fmla="*/ 3295862 h 6857915"/>
              <a:gd name="connsiteX32" fmla="*/ 451885 w 4218665"/>
              <a:gd name="connsiteY32" fmla="*/ 3158586 h 6857915"/>
              <a:gd name="connsiteX33" fmla="*/ 414837 w 4218665"/>
              <a:gd name="connsiteY33" fmla="*/ 3072935 h 6857915"/>
              <a:gd name="connsiteX34" fmla="*/ 391324 w 4218665"/>
              <a:gd name="connsiteY34" fmla="*/ 2958185 h 6857915"/>
              <a:gd name="connsiteX35" fmla="*/ 350864 w 4218665"/>
              <a:gd name="connsiteY35" fmla="*/ 2843952 h 6857915"/>
              <a:gd name="connsiteX36" fmla="*/ 288592 w 4218665"/>
              <a:gd name="connsiteY36" fmla="*/ 2554718 h 6857915"/>
              <a:gd name="connsiteX37" fmla="*/ 260952 w 4218665"/>
              <a:gd name="connsiteY37" fmla="*/ 2447068 h 6857915"/>
              <a:gd name="connsiteX38" fmla="*/ 264807 w 4218665"/>
              <a:gd name="connsiteY38" fmla="*/ 2423438 h 6857915"/>
              <a:gd name="connsiteX39" fmla="*/ 234340 w 4218665"/>
              <a:gd name="connsiteY39" fmla="*/ 2261920 h 6857915"/>
              <a:gd name="connsiteX40" fmla="*/ 209813 w 4218665"/>
              <a:gd name="connsiteY40" fmla="*/ 2155135 h 6857915"/>
              <a:gd name="connsiteX41" fmla="*/ 207406 w 4218665"/>
              <a:gd name="connsiteY41" fmla="*/ 2118008 h 6857915"/>
              <a:gd name="connsiteX42" fmla="*/ 208346 w 4218665"/>
              <a:gd name="connsiteY42" fmla="*/ 2050531 h 6857915"/>
              <a:gd name="connsiteX43" fmla="*/ 116798 w 4218665"/>
              <a:gd name="connsiteY43" fmla="*/ 1732919 h 6857915"/>
              <a:gd name="connsiteX44" fmla="*/ 89745 w 4218665"/>
              <a:gd name="connsiteY44" fmla="*/ 1615777 h 6857915"/>
              <a:gd name="connsiteX45" fmla="*/ 86352 w 4218665"/>
              <a:gd name="connsiteY45" fmla="*/ 1525631 h 6857915"/>
              <a:gd name="connsiteX46" fmla="*/ 77071 w 4218665"/>
              <a:gd name="connsiteY46" fmla="*/ 1477995 h 6857915"/>
              <a:gd name="connsiteX47" fmla="*/ 71759 w 4218665"/>
              <a:gd name="connsiteY47" fmla="*/ 1307086 h 6857915"/>
              <a:gd name="connsiteX48" fmla="*/ 77321 w 4218665"/>
              <a:gd name="connsiteY48" fmla="*/ 1168288 h 6857915"/>
              <a:gd name="connsiteX49" fmla="*/ 578 w 4218665"/>
              <a:gd name="connsiteY49" fmla="*/ 716778 h 6857915"/>
              <a:gd name="connsiteX50" fmla="*/ 2583 w 4218665"/>
              <a:gd name="connsiteY50" fmla="*/ 657363 h 6857915"/>
              <a:gd name="connsiteX51" fmla="*/ 24212 w 4218665"/>
              <a:gd name="connsiteY51" fmla="*/ 393828 h 6857915"/>
              <a:gd name="connsiteX52" fmla="*/ 38624 w 4218665"/>
              <a:gd name="connsiteY52" fmla="*/ 236673 h 6857915"/>
              <a:gd name="connsiteX53" fmla="*/ 37718 w 4218665"/>
              <a:gd name="connsiteY53" fmla="*/ 144983 h 6857915"/>
              <a:gd name="connsiteX54" fmla="*/ 28516 w 4218665"/>
              <a:gd name="connsiteY54" fmla="*/ 33857 h 685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218665" h="6857915">
                <a:moveTo>
                  <a:pt x="11046" y="0"/>
                </a:moveTo>
                <a:lnTo>
                  <a:pt x="4218665" y="0"/>
                </a:lnTo>
                <a:lnTo>
                  <a:pt x="4218665" y="6857915"/>
                </a:lnTo>
                <a:lnTo>
                  <a:pt x="71164" y="6857735"/>
                </a:lnTo>
                <a:cubicBezTo>
                  <a:pt x="109431" y="6789493"/>
                  <a:pt x="106374" y="6766191"/>
                  <a:pt x="116714" y="6737706"/>
                </a:cubicBezTo>
                <a:cubicBezTo>
                  <a:pt x="122434" y="6708183"/>
                  <a:pt x="130372" y="6708238"/>
                  <a:pt x="133200" y="6686827"/>
                </a:cubicBezTo>
                <a:cubicBezTo>
                  <a:pt x="137776" y="6669506"/>
                  <a:pt x="130840" y="6666226"/>
                  <a:pt x="144166" y="6633777"/>
                </a:cubicBezTo>
                <a:cubicBezTo>
                  <a:pt x="169067" y="6560846"/>
                  <a:pt x="197253" y="6530190"/>
                  <a:pt x="213156" y="6492130"/>
                </a:cubicBezTo>
                <a:cubicBezTo>
                  <a:pt x="214372" y="6486906"/>
                  <a:pt x="224874" y="6432771"/>
                  <a:pt x="228014" y="6431610"/>
                </a:cubicBezTo>
                <a:cubicBezTo>
                  <a:pt x="233465" y="6398644"/>
                  <a:pt x="244814" y="6327702"/>
                  <a:pt x="245858" y="6294334"/>
                </a:cubicBezTo>
                <a:cubicBezTo>
                  <a:pt x="244966" y="6280685"/>
                  <a:pt x="236210" y="6244334"/>
                  <a:pt x="234279" y="6231403"/>
                </a:cubicBezTo>
                <a:lnTo>
                  <a:pt x="227324" y="6202459"/>
                </a:lnTo>
                <a:cubicBezTo>
                  <a:pt x="226169" y="6196814"/>
                  <a:pt x="229314" y="6158095"/>
                  <a:pt x="226186" y="6153037"/>
                </a:cubicBezTo>
                <a:cubicBezTo>
                  <a:pt x="245715" y="5948729"/>
                  <a:pt x="206808" y="6172289"/>
                  <a:pt x="233370" y="5905303"/>
                </a:cubicBezTo>
                <a:cubicBezTo>
                  <a:pt x="259932" y="5638317"/>
                  <a:pt x="305053" y="5542929"/>
                  <a:pt x="326376" y="5449031"/>
                </a:cubicBezTo>
                <a:cubicBezTo>
                  <a:pt x="356890" y="5399411"/>
                  <a:pt x="349428" y="5372719"/>
                  <a:pt x="361308" y="5341916"/>
                </a:cubicBezTo>
                <a:cubicBezTo>
                  <a:pt x="371433" y="5319908"/>
                  <a:pt x="387277" y="5282101"/>
                  <a:pt x="397659" y="5264214"/>
                </a:cubicBezTo>
                <a:cubicBezTo>
                  <a:pt x="406233" y="5246757"/>
                  <a:pt x="398886" y="5238662"/>
                  <a:pt x="403493" y="5225268"/>
                </a:cubicBezTo>
                <a:lnTo>
                  <a:pt x="411336" y="5159961"/>
                </a:lnTo>
                <a:lnTo>
                  <a:pt x="414756" y="5125185"/>
                </a:lnTo>
                <a:cubicBezTo>
                  <a:pt x="444797" y="5064389"/>
                  <a:pt x="425389" y="5022753"/>
                  <a:pt x="428824" y="4993030"/>
                </a:cubicBezTo>
                <a:lnTo>
                  <a:pt x="435368" y="4946844"/>
                </a:lnTo>
                <a:lnTo>
                  <a:pt x="446032" y="4858827"/>
                </a:lnTo>
                <a:lnTo>
                  <a:pt x="451623" y="4808488"/>
                </a:lnTo>
                <a:cubicBezTo>
                  <a:pt x="473322" y="4590918"/>
                  <a:pt x="430281" y="4537272"/>
                  <a:pt x="443062" y="4375228"/>
                </a:cubicBezTo>
                <a:cubicBezTo>
                  <a:pt x="440836" y="4334791"/>
                  <a:pt x="430577" y="4270639"/>
                  <a:pt x="424738" y="4214165"/>
                </a:cubicBezTo>
                <a:cubicBezTo>
                  <a:pt x="435432" y="4102539"/>
                  <a:pt x="386542" y="4101885"/>
                  <a:pt x="418442" y="3872886"/>
                </a:cubicBezTo>
                <a:cubicBezTo>
                  <a:pt x="422478" y="3826908"/>
                  <a:pt x="439002" y="3804305"/>
                  <a:pt x="438586" y="3738082"/>
                </a:cubicBezTo>
                <a:cubicBezTo>
                  <a:pt x="426623" y="3716230"/>
                  <a:pt x="441961" y="3707883"/>
                  <a:pt x="445545" y="3673397"/>
                </a:cubicBezTo>
                <a:cubicBezTo>
                  <a:pt x="451012" y="3659407"/>
                  <a:pt x="437702" y="3649813"/>
                  <a:pt x="444878" y="3637109"/>
                </a:cubicBezTo>
                <a:cubicBezTo>
                  <a:pt x="438375" y="3605834"/>
                  <a:pt x="447598" y="3573837"/>
                  <a:pt x="448138" y="3536883"/>
                </a:cubicBezTo>
                <a:cubicBezTo>
                  <a:pt x="447435" y="3353802"/>
                  <a:pt x="467811" y="3358911"/>
                  <a:pt x="468435" y="3295862"/>
                </a:cubicBezTo>
                <a:cubicBezTo>
                  <a:pt x="467870" y="3249684"/>
                  <a:pt x="458526" y="3189169"/>
                  <a:pt x="451885" y="3158586"/>
                </a:cubicBezTo>
                <a:lnTo>
                  <a:pt x="414837" y="3072935"/>
                </a:lnTo>
                <a:cubicBezTo>
                  <a:pt x="427091" y="3016612"/>
                  <a:pt x="398751" y="3011906"/>
                  <a:pt x="391324" y="2958185"/>
                </a:cubicBezTo>
                <a:cubicBezTo>
                  <a:pt x="376477" y="2895670"/>
                  <a:pt x="370613" y="2913847"/>
                  <a:pt x="350864" y="2843952"/>
                </a:cubicBezTo>
                <a:cubicBezTo>
                  <a:pt x="311787" y="2799104"/>
                  <a:pt x="314348" y="2611979"/>
                  <a:pt x="288592" y="2554718"/>
                </a:cubicBezTo>
                <a:cubicBezTo>
                  <a:pt x="275923" y="2502065"/>
                  <a:pt x="267618" y="2468551"/>
                  <a:pt x="260952" y="2447068"/>
                </a:cubicBezTo>
                <a:cubicBezTo>
                  <a:pt x="261590" y="2440064"/>
                  <a:pt x="262954" y="2430607"/>
                  <a:pt x="264807" y="2423438"/>
                </a:cubicBezTo>
                <a:cubicBezTo>
                  <a:pt x="256967" y="2329118"/>
                  <a:pt x="244496" y="2315759"/>
                  <a:pt x="234340" y="2261920"/>
                </a:cubicBezTo>
                <a:cubicBezTo>
                  <a:pt x="225174" y="2217203"/>
                  <a:pt x="214302" y="2179120"/>
                  <a:pt x="209813" y="2155135"/>
                </a:cubicBezTo>
                <a:cubicBezTo>
                  <a:pt x="219257" y="2141929"/>
                  <a:pt x="192674" y="2121310"/>
                  <a:pt x="207406" y="2118008"/>
                </a:cubicBezTo>
                <a:cubicBezTo>
                  <a:pt x="212119" y="2086447"/>
                  <a:pt x="207796" y="2072196"/>
                  <a:pt x="208346" y="2050531"/>
                </a:cubicBezTo>
                <a:cubicBezTo>
                  <a:pt x="185847" y="1910256"/>
                  <a:pt x="131633" y="1894155"/>
                  <a:pt x="116798" y="1732919"/>
                </a:cubicBezTo>
                <a:cubicBezTo>
                  <a:pt x="98051" y="1665766"/>
                  <a:pt x="97286" y="1643984"/>
                  <a:pt x="89745" y="1615777"/>
                </a:cubicBezTo>
                <a:cubicBezTo>
                  <a:pt x="82731" y="1591298"/>
                  <a:pt x="92910" y="1544014"/>
                  <a:pt x="86352" y="1525631"/>
                </a:cubicBezTo>
                <a:cubicBezTo>
                  <a:pt x="84241" y="1502667"/>
                  <a:pt x="78348" y="1509646"/>
                  <a:pt x="77071" y="1477995"/>
                </a:cubicBezTo>
                <a:cubicBezTo>
                  <a:pt x="84050" y="1404274"/>
                  <a:pt x="71718" y="1358704"/>
                  <a:pt x="71759" y="1307086"/>
                </a:cubicBezTo>
                <a:cubicBezTo>
                  <a:pt x="80942" y="1258551"/>
                  <a:pt x="68352" y="1217137"/>
                  <a:pt x="77321" y="1168288"/>
                </a:cubicBezTo>
                <a:cubicBezTo>
                  <a:pt x="64225" y="901651"/>
                  <a:pt x="-7106" y="869148"/>
                  <a:pt x="578" y="716778"/>
                </a:cubicBezTo>
                <a:cubicBezTo>
                  <a:pt x="-398" y="685981"/>
                  <a:pt x="3559" y="688160"/>
                  <a:pt x="2583" y="657363"/>
                </a:cubicBezTo>
                <a:cubicBezTo>
                  <a:pt x="-9508" y="622139"/>
                  <a:pt x="28479" y="566671"/>
                  <a:pt x="24212" y="393828"/>
                </a:cubicBezTo>
                <a:cubicBezTo>
                  <a:pt x="10892" y="358429"/>
                  <a:pt x="28976" y="247710"/>
                  <a:pt x="38624" y="236673"/>
                </a:cubicBezTo>
                <a:cubicBezTo>
                  <a:pt x="42046" y="190527"/>
                  <a:pt x="40051" y="179672"/>
                  <a:pt x="37718" y="144983"/>
                </a:cubicBezTo>
                <a:cubicBezTo>
                  <a:pt x="25276" y="119338"/>
                  <a:pt x="29513" y="69086"/>
                  <a:pt x="28516" y="33857"/>
                </a:cubicBez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a:extLst>
              <a:ext uri="{FF2B5EF4-FFF2-40B4-BE49-F238E27FC236}">
                <a16:creationId xmlns:a16="http://schemas.microsoft.com/office/drawing/2014/main" id="{8E2C6C03-8CC9-4434-829A-BDB12F633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14261">
            <a:off x="7296774" y="2819101"/>
            <a:ext cx="4216788" cy="3269182"/>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77CB6-31EC-CC92-531C-80D66721C8FF}"/>
              </a:ext>
            </a:extLst>
          </p:cNvPr>
          <p:cNvSpPr>
            <a:spLocks noGrp="1"/>
          </p:cNvSpPr>
          <p:nvPr>
            <p:ph type="title"/>
          </p:nvPr>
        </p:nvSpPr>
        <p:spPr>
          <a:xfrm>
            <a:off x="1219200" y="1162594"/>
            <a:ext cx="9753600" cy="762446"/>
          </a:xfrm>
        </p:spPr>
        <p:txBody>
          <a:bodyPr anchor="ctr">
            <a:normAutofit/>
          </a:bodyPr>
          <a:lstStyle/>
          <a:p>
            <a:r>
              <a:rPr lang="en-US"/>
              <a:t>Recommendations</a:t>
            </a:r>
          </a:p>
        </p:txBody>
      </p:sp>
      <p:pic>
        <p:nvPicPr>
          <p:cNvPr id="9" name="Picture 8" descr="A bicycle parked next to a fence&#10;&#10;Description automatically generated">
            <a:extLst>
              <a:ext uri="{FF2B5EF4-FFF2-40B4-BE49-F238E27FC236}">
                <a16:creationId xmlns:a16="http://schemas.microsoft.com/office/drawing/2014/main" id="{D9FA3D04-1A07-22E4-4436-9F08E8F7DFCE}"/>
              </a:ext>
            </a:extLst>
          </p:cNvPr>
          <p:cNvPicPr>
            <a:picLocks noChangeAspect="1"/>
          </p:cNvPicPr>
          <p:nvPr/>
        </p:nvPicPr>
        <p:blipFill>
          <a:blip r:embed="rId4"/>
          <a:srcRect r="22532"/>
          <a:stretch/>
        </p:blipFill>
        <p:spPr>
          <a:xfrm rot="21434240">
            <a:off x="7322480" y="2778946"/>
            <a:ext cx="4174619" cy="3341048"/>
          </a:xfrm>
          <a:custGeom>
            <a:avLst/>
            <a:gdLst/>
            <a:ahLst/>
            <a:cxnLst/>
            <a:rect l="l" t="t" r="r" b="b"/>
            <a:pathLst>
              <a:path w="4174619" h="3341048">
                <a:moveTo>
                  <a:pt x="263915" y="55"/>
                </a:moveTo>
                <a:cubicBezTo>
                  <a:pt x="916293" y="51075"/>
                  <a:pt x="3505077" y="268202"/>
                  <a:pt x="4156848" y="326542"/>
                </a:cubicBezTo>
                <a:cubicBezTo>
                  <a:pt x="4167602" y="327489"/>
                  <a:pt x="4175500" y="338001"/>
                  <a:pt x="4174541" y="350095"/>
                </a:cubicBezTo>
                <a:lnTo>
                  <a:pt x="4172106" y="379918"/>
                </a:lnTo>
                <a:cubicBezTo>
                  <a:pt x="4172106" y="379919"/>
                  <a:pt x="4172107" y="379919"/>
                  <a:pt x="4172107" y="379920"/>
                </a:cubicBezTo>
                <a:lnTo>
                  <a:pt x="3931848" y="3323010"/>
                </a:lnTo>
                <a:cubicBezTo>
                  <a:pt x="3930957" y="3333469"/>
                  <a:pt x="3925182" y="3341513"/>
                  <a:pt x="3918907" y="3341028"/>
                </a:cubicBezTo>
                <a:cubicBezTo>
                  <a:pt x="3653621" y="3319372"/>
                  <a:pt x="3388335" y="3297714"/>
                  <a:pt x="3123049" y="3276058"/>
                </a:cubicBezTo>
                <a:cubicBezTo>
                  <a:pt x="3101264" y="3266357"/>
                  <a:pt x="3100410" y="3266376"/>
                  <a:pt x="3068328" y="3262389"/>
                </a:cubicBezTo>
                <a:cubicBezTo>
                  <a:pt x="3044712" y="3267971"/>
                  <a:pt x="3021313" y="3270901"/>
                  <a:pt x="2974250" y="3269228"/>
                </a:cubicBezTo>
                <a:lnTo>
                  <a:pt x="2917504" y="3260524"/>
                </a:lnTo>
                <a:cubicBezTo>
                  <a:pt x="2881229" y="3259213"/>
                  <a:pt x="2820644" y="3261258"/>
                  <a:pt x="2795414" y="3255506"/>
                </a:cubicBezTo>
                <a:cubicBezTo>
                  <a:pt x="2785047" y="3254376"/>
                  <a:pt x="2774680" y="3253246"/>
                  <a:pt x="2764313" y="3252115"/>
                </a:cubicBezTo>
                <a:lnTo>
                  <a:pt x="11074" y="3017709"/>
                </a:lnTo>
                <a:cubicBezTo>
                  <a:pt x="4822" y="3012915"/>
                  <a:pt x="3855" y="3011658"/>
                  <a:pt x="623" y="3004006"/>
                </a:cubicBezTo>
                <a:lnTo>
                  <a:pt x="0" y="2993338"/>
                </a:lnTo>
                <a:lnTo>
                  <a:pt x="242580" y="20422"/>
                </a:lnTo>
                <a:cubicBezTo>
                  <a:pt x="243601" y="8308"/>
                  <a:pt x="253132" y="-795"/>
                  <a:pt x="263915" y="55"/>
                </a:cubicBezTo>
                <a:close/>
              </a:path>
            </a:pathLst>
          </a:custGeom>
        </p:spPr>
      </p:pic>
      <p:graphicFrame>
        <p:nvGraphicFramePr>
          <p:cNvPr id="7" name="Content Placeholder 6">
            <a:extLst>
              <a:ext uri="{FF2B5EF4-FFF2-40B4-BE49-F238E27FC236}">
                <a16:creationId xmlns:a16="http://schemas.microsoft.com/office/drawing/2014/main" id="{5B70D35E-3D41-6374-3277-C7187FC62EC0}"/>
              </a:ext>
            </a:extLst>
          </p:cNvPr>
          <p:cNvGraphicFramePr>
            <a:graphicFrameLocks noGrp="1"/>
          </p:cNvGraphicFramePr>
          <p:nvPr>
            <p:ph idx="1"/>
            <p:extLst>
              <p:ext uri="{D42A27DB-BD31-4B8C-83A1-F6EECF244321}">
                <p14:modId xmlns:p14="http://schemas.microsoft.com/office/powerpoint/2010/main" val="4032284654"/>
              </p:ext>
            </p:extLst>
          </p:nvPr>
        </p:nvGraphicFramePr>
        <p:xfrm>
          <a:off x="1219199" y="2208245"/>
          <a:ext cx="5424875" cy="41163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2150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833CE96-7CBC-47F1-AA9E-1C0149040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B1D699A-DF55-40A0-808D-D091417F0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829"/>
            <a:ext cx="9288370" cy="2276958"/>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657092 w 9288370"/>
              <a:gd name="connsiteY3" fmla="*/ 158250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657092 w 9288370"/>
              <a:gd name="connsiteY3" fmla="*/ 158250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558534 w 9288370"/>
              <a:gd name="connsiteY3" fmla="*/ 1637261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558534 w 9288370"/>
              <a:gd name="connsiteY3" fmla="*/ 1637261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558534 w 9288370"/>
              <a:gd name="connsiteY3" fmla="*/ 1637261 h 1858154"/>
              <a:gd name="connsiteX4" fmla="*/ 763550 w 9288370"/>
              <a:gd name="connsiteY4" fmla="*/ 1533445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288370" h="1858154">
                <a:moveTo>
                  <a:pt x="0" y="1858154"/>
                </a:moveTo>
                <a:lnTo>
                  <a:pt x="1049" y="1857909"/>
                </a:lnTo>
                <a:cubicBezTo>
                  <a:pt x="74675" y="1831386"/>
                  <a:pt x="98074" y="1825724"/>
                  <a:pt x="249966" y="1724867"/>
                </a:cubicBezTo>
                <a:cubicBezTo>
                  <a:pt x="388509" y="1671667"/>
                  <a:pt x="451632" y="1707071"/>
                  <a:pt x="558534" y="1637261"/>
                </a:cubicBezTo>
                <a:cubicBezTo>
                  <a:pt x="604971" y="1631857"/>
                  <a:pt x="689284" y="1553149"/>
                  <a:pt x="763550" y="1533445"/>
                </a:cubicBezTo>
                <a:cubicBezTo>
                  <a:pt x="822611" y="1530638"/>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lnTo>
                  <a:pt x="0" y="1858154"/>
                </a:lnTo>
                <a:close/>
              </a:path>
            </a:pathLst>
          </a:custGeom>
          <a:blipFill>
            <a:blip r:embed="rId3"/>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784E32B-BE49-459D-8E4C-E0678A880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6869" y="0"/>
            <a:ext cx="4645131" cy="6362564"/>
          </a:xfrm>
          <a:custGeom>
            <a:avLst/>
            <a:gdLst>
              <a:gd name="connsiteX0" fmla="*/ 216571 w 4604550"/>
              <a:gd name="connsiteY0" fmla="*/ 0 h 6362564"/>
              <a:gd name="connsiteX1" fmla="*/ 4604550 w 4604550"/>
              <a:gd name="connsiteY1" fmla="*/ 0 h 6362564"/>
              <a:gd name="connsiteX2" fmla="*/ 4604550 w 4604550"/>
              <a:gd name="connsiteY2" fmla="*/ 6362564 h 6362564"/>
              <a:gd name="connsiteX3" fmla="*/ 0 w 4604550"/>
              <a:gd name="connsiteY3" fmla="*/ 6201770 h 6362564"/>
            </a:gdLst>
            <a:ahLst/>
            <a:cxnLst>
              <a:cxn ang="0">
                <a:pos x="connsiteX0" y="connsiteY0"/>
              </a:cxn>
              <a:cxn ang="0">
                <a:pos x="connsiteX1" y="connsiteY1"/>
              </a:cxn>
              <a:cxn ang="0">
                <a:pos x="connsiteX2" y="connsiteY2"/>
              </a:cxn>
              <a:cxn ang="0">
                <a:pos x="connsiteX3" y="connsiteY3"/>
              </a:cxn>
            </a:cxnLst>
            <a:rect l="l" t="t" r="r" b="b"/>
            <a:pathLst>
              <a:path w="4604550" h="6362564">
                <a:moveTo>
                  <a:pt x="216571" y="0"/>
                </a:moveTo>
                <a:lnTo>
                  <a:pt x="4604550" y="0"/>
                </a:lnTo>
                <a:lnTo>
                  <a:pt x="4604550" y="6362564"/>
                </a:lnTo>
                <a:lnTo>
                  <a:pt x="0" y="6201770"/>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wo police officers standing in front of a building&#10;&#10;Description automatically generated">
            <a:extLst>
              <a:ext uri="{FF2B5EF4-FFF2-40B4-BE49-F238E27FC236}">
                <a16:creationId xmlns:a16="http://schemas.microsoft.com/office/drawing/2014/main" id="{135CDCE3-8A79-AD95-4AD4-7B00B9E6E2AB}"/>
              </a:ext>
            </a:extLst>
          </p:cNvPr>
          <p:cNvPicPr>
            <a:picLocks noChangeAspect="1"/>
          </p:cNvPicPr>
          <p:nvPr/>
        </p:nvPicPr>
        <p:blipFill>
          <a:blip r:embed="rId4"/>
          <a:srcRect l="29486" r="22146" b="1"/>
          <a:stretch/>
        </p:blipFill>
        <p:spPr>
          <a:xfrm>
            <a:off x="7697843" y="10"/>
            <a:ext cx="4494157" cy="6202075"/>
          </a:xfrm>
          <a:custGeom>
            <a:avLst/>
            <a:gdLst/>
            <a:ahLst/>
            <a:cxnLst/>
            <a:rect l="l" t="t" r="r" b="b"/>
            <a:pathLst>
              <a:path w="4494157" h="6202085">
                <a:moveTo>
                  <a:pt x="212306" y="0"/>
                </a:moveTo>
                <a:lnTo>
                  <a:pt x="4494157" y="0"/>
                </a:lnTo>
                <a:lnTo>
                  <a:pt x="4494157" y="6202085"/>
                </a:lnTo>
                <a:lnTo>
                  <a:pt x="4001818" y="6184950"/>
                </a:lnTo>
                <a:cubicBezTo>
                  <a:pt x="2350856" y="6127297"/>
                  <a:pt x="699950" y="6068088"/>
                  <a:pt x="35951" y="6041785"/>
                </a:cubicBezTo>
                <a:cubicBezTo>
                  <a:pt x="15395" y="6040950"/>
                  <a:pt x="-645" y="6023705"/>
                  <a:pt x="20" y="6003145"/>
                </a:cubicBezTo>
                <a:close/>
              </a:path>
            </a:pathLst>
          </a:custGeom>
        </p:spPr>
      </p:pic>
      <p:sp>
        <p:nvSpPr>
          <p:cNvPr id="2" name="Title 1">
            <a:extLst>
              <a:ext uri="{FF2B5EF4-FFF2-40B4-BE49-F238E27FC236}">
                <a16:creationId xmlns:a16="http://schemas.microsoft.com/office/drawing/2014/main" id="{2CEDA981-3B14-6976-22AB-A7E21B6E7D6B}"/>
              </a:ext>
            </a:extLst>
          </p:cNvPr>
          <p:cNvSpPr>
            <a:spLocks noGrp="1"/>
          </p:cNvSpPr>
          <p:nvPr>
            <p:ph type="title"/>
          </p:nvPr>
        </p:nvSpPr>
        <p:spPr>
          <a:xfrm>
            <a:off x="1219201" y="725469"/>
            <a:ext cx="7143429" cy="1706583"/>
          </a:xfrm>
        </p:spPr>
        <p:txBody>
          <a:bodyPr anchor="ctr">
            <a:normAutofit/>
          </a:bodyPr>
          <a:lstStyle/>
          <a:p>
            <a:r>
              <a:rPr lang="en-CA"/>
              <a:t>Enhanced Security in Hotspots</a:t>
            </a:r>
            <a:endParaRPr lang="en-US"/>
          </a:p>
        </p:txBody>
      </p:sp>
      <p:sp>
        <p:nvSpPr>
          <p:cNvPr id="3" name="Content Placeholder 2">
            <a:extLst>
              <a:ext uri="{FF2B5EF4-FFF2-40B4-BE49-F238E27FC236}">
                <a16:creationId xmlns:a16="http://schemas.microsoft.com/office/drawing/2014/main" id="{0ED19931-9268-1641-3545-3E0FDD3A8129}"/>
              </a:ext>
            </a:extLst>
          </p:cNvPr>
          <p:cNvSpPr>
            <a:spLocks noGrp="1"/>
          </p:cNvSpPr>
          <p:nvPr>
            <p:ph idx="1"/>
          </p:nvPr>
        </p:nvSpPr>
        <p:spPr>
          <a:xfrm>
            <a:off x="1219200" y="2542033"/>
            <a:ext cx="5775960" cy="3782568"/>
          </a:xfrm>
        </p:spPr>
        <p:txBody>
          <a:bodyPr anchor="ctr">
            <a:normAutofit lnSpcReduction="10000"/>
          </a:bodyPr>
          <a:lstStyle/>
          <a:p>
            <a:r>
              <a:rPr lang="en-CA" b="1"/>
              <a:t>Deploy more resources</a:t>
            </a:r>
            <a:r>
              <a:rPr lang="en-CA"/>
              <a:t>: Increase police patrols and surveillance in bike theft hotspots during Spring and Summer, when thefts peak.</a:t>
            </a:r>
          </a:p>
          <a:p>
            <a:endParaRPr lang="en-CA" b="1"/>
          </a:p>
          <a:p>
            <a:r>
              <a:rPr lang="en-CA" b="1"/>
              <a:t>Community watch</a:t>
            </a:r>
            <a:r>
              <a:rPr lang="en-CA"/>
              <a:t>: Encourage the formation or reinforcement of neighborhood watch programs specifically tailored to monitor bike theft.</a:t>
            </a:r>
          </a:p>
          <a:p>
            <a:endParaRPr lang="en-CA"/>
          </a:p>
          <a:p>
            <a:r>
              <a:rPr lang="en-CA" b="1"/>
              <a:t>Increase Police funding:</a:t>
            </a:r>
            <a:r>
              <a:rPr lang="en-CA"/>
              <a:t> Additional patrols, specialized bike theft task forces, and advanced surveillance technology in high-risk areas.</a:t>
            </a:r>
            <a:endParaRPr lang="en-US"/>
          </a:p>
        </p:txBody>
      </p:sp>
    </p:spTree>
    <p:extLst>
      <p:ext uri="{BB962C8B-B14F-4D97-AF65-F5344CB8AC3E}">
        <p14:creationId xmlns:p14="http://schemas.microsoft.com/office/powerpoint/2010/main" val="109636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1F2694-AE24-4893-BEF3-43FE324DF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D69FA61-5492-4236-8378-D67E60D78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046" y="500156"/>
            <a:ext cx="7480954" cy="6357844"/>
          </a:xfrm>
          <a:custGeom>
            <a:avLst/>
            <a:gdLst>
              <a:gd name="connsiteX0" fmla="*/ 278673 w 7480954"/>
              <a:gd name="connsiteY0" fmla="*/ 0 h 6357844"/>
              <a:gd name="connsiteX1" fmla="*/ 7480954 w 7480954"/>
              <a:gd name="connsiteY1" fmla="*/ 272747 h 6357844"/>
              <a:gd name="connsiteX2" fmla="*/ 7480954 w 7480954"/>
              <a:gd name="connsiteY2" fmla="*/ 6357844 h 6357844"/>
              <a:gd name="connsiteX3" fmla="*/ 3461131 w 7480954"/>
              <a:gd name="connsiteY3" fmla="*/ 6357844 h 6357844"/>
              <a:gd name="connsiteX4" fmla="*/ 0 w 7480954"/>
              <a:gd name="connsiteY4" fmla="*/ 6222887 h 6357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954" h="6357844">
                <a:moveTo>
                  <a:pt x="278673" y="0"/>
                </a:moveTo>
                <a:lnTo>
                  <a:pt x="7480954" y="272747"/>
                </a:lnTo>
                <a:lnTo>
                  <a:pt x="7480954" y="6357844"/>
                </a:lnTo>
                <a:lnTo>
                  <a:pt x="3461131" y="6357844"/>
                </a:lnTo>
                <a:lnTo>
                  <a:pt x="0" y="6222887"/>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website&#10;&#10;Description automatically generated">
            <a:extLst>
              <a:ext uri="{FF2B5EF4-FFF2-40B4-BE49-F238E27FC236}">
                <a16:creationId xmlns:a16="http://schemas.microsoft.com/office/drawing/2014/main" id="{E4ED7BE0-406B-81B2-77F4-AABBBD60D86E}"/>
              </a:ext>
            </a:extLst>
          </p:cNvPr>
          <p:cNvPicPr>
            <a:picLocks noChangeAspect="1"/>
          </p:cNvPicPr>
          <p:nvPr/>
        </p:nvPicPr>
        <p:blipFill>
          <a:blip r:embed="rId3"/>
          <a:srcRect l="21011" t="1191" r="24052" b="-1192"/>
          <a:stretch/>
        </p:blipFill>
        <p:spPr>
          <a:xfrm>
            <a:off x="4847442" y="607819"/>
            <a:ext cx="7344558" cy="6250183"/>
          </a:xfrm>
          <a:custGeom>
            <a:avLst/>
            <a:gdLst/>
            <a:ahLst/>
            <a:cxnLst/>
            <a:rect l="l" t="t" r="r" b="b"/>
            <a:pathLst>
              <a:path w="7344558" h="6250183">
                <a:moveTo>
                  <a:pt x="293255" y="12"/>
                </a:moveTo>
                <a:lnTo>
                  <a:pt x="5010383" y="178647"/>
                </a:lnTo>
                <a:lnTo>
                  <a:pt x="5011465" y="178437"/>
                </a:lnTo>
                <a:cubicBezTo>
                  <a:pt x="5054106" y="173641"/>
                  <a:pt x="5171573" y="176792"/>
                  <a:pt x="5165603" y="184356"/>
                </a:cubicBezTo>
                <a:lnTo>
                  <a:pt x="5190960" y="185486"/>
                </a:lnTo>
                <a:lnTo>
                  <a:pt x="5508389" y="197507"/>
                </a:lnTo>
                <a:lnTo>
                  <a:pt x="5990319" y="215757"/>
                </a:lnTo>
                <a:lnTo>
                  <a:pt x="6547813" y="236869"/>
                </a:lnTo>
                <a:lnTo>
                  <a:pt x="6561233" y="235680"/>
                </a:lnTo>
                <a:lnTo>
                  <a:pt x="6613675" y="227162"/>
                </a:lnTo>
                <a:lnTo>
                  <a:pt x="6625038" y="221701"/>
                </a:lnTo>
                <a:lnTo>
                  <a:pt x="6637769" y="227215"/>
                </a:lnTo>
                <a:cubicBezTo>
                  <a:pt x="6639297" y="228756"/>
                  <a:pt x="6640519" y="230467"/>
                  <a:pt x="6641402" y="232289"/>
                </a:cubicBezTo>
                <a:lnTo>
                  <a:pt x="6683183" y="224070"/>
                </a:lnTo>
                <a:lnTo>
                  <a:pt x="6688193" y="223985"/>
                </a:lnTo>
                <a:lnTo>
                  <a:pt x="6722595" y="226674"/>
                </a:lnTo>
                <a:lnTo>
                  <a:pt x="6773536" y="235765"/>
                </a:lnTo>
                <a:lnTo>
                  <a:pt x="6789561" y="246023"/>
                </a:lnTo>
                <a:lnTo>
                  <a:pt x="6981517" y="253293"/>
                </a:lnTo>
                <a:lnTo>
                  <a:pt x="6986824" y="252001"/>
                </a:lnTo>
                <a:cubicBezTo>
                  <a:pt x="6989470" y="250084"/>
                  <a:pt x="6990985" y="246869"/>
                  <a:pt x="6990588" y="241626"/>
                </a:cubicBezTo>
                <a:cubicBezTo>
                  <a:pt x="6996528" y="242374"/>
                  <a:pt x="7002348" y="243980"/>
                  <a:pt x="7008208" y="245802"/>
                </a:cubicBezTo>
                <a:lnTo>
                  <a:pt x="7011277" y="246742"/>
                </a:lnTo>
                <a:lnTo>
                  <a:pt x="7022893" y="245722"/>
                </a:lnTo>
                <a:lnTo>
                  <a:pt x="7027000" y="251414"/>
                </a:lnTo>
                <a:lnTo>
                  <a:pt x="7066230" y="250612"/>
                </a:lnTo>
                <a:cubicBezTo>
                  <a:pt x="7083618" y="236219"/>
                  <a:pt x="7114939" y="244302"/>
                  <a:pt x="7141458" y="238654"/>
                </a:cubicBezTo>
                <a:lnTo>
                  <a:pt x="7153218" y="233040"/>
                </a:lnTo>
                <a:lnTo>
                  <a:pt x="7229682" y="226260"/>
                </a:lnTo>
                <a:lnTo>
                  <a:pt x="7282126" y="217743"/>
                </a:lnTo>
                <a:lnTo>
                  <a:pt x="7293487" y="212281"/>
                </a:lnTo>
                <a:lnTo>
                  <a:pt x="7306220" y="217795"/>
                </a:lnTo>
                <a:cubicBezTo>
                  <a:pt x="7307744" y="219336"/>
                  <a:pt x="7308968" y="221046"/>
                  <a:pt x="7309853" y="222869"/>
                </a:cubicBezTo>
                <a:lnTo>
                  <a:pt x="7344558" y="216041"/>
                </a:lnTo>
                <a:lnTo>
                  <a:pt x="7344558" y="6250183"/>
                </a:lnTo>
                <a:lnTo>
                  <a:pt x="6299708" y="6250183"/>
                </a:lnTo>
                <a:lnTo>
                  <a:pt x="2946685" y="6119754"/>
                </a:lnTo>
                <a:lnTo>
                  <a:pt x="2890409" y="6126736"/>
                </a:lnTo>
                <a:cubicBezTo>
                  <a:pt x="2889464" y="6126757"/>
                  <a:pt x="2866647" y="6125338"/>
                  <a:pt x="2865459" y="6125958"/>
                </a:cubicBezTo>
                <a:lnTo>
                  <a:pt x="2849650" y="6124598"/>
                </a:lnTo>
                <a:lnTo>
                  <a:pt x="2844642" y="6115722"/>
                </a:lnTo>
                <a:cubicBezTo>
                  <a:pt x="2832228" y="6111709"/>
                  <a:pt x="2794354" y="6111126"/>
                  <a:pt x="2772543" y="6109760"/>
                </a:cubicBezTo>
                <a:lnTo>
                  <a:pt x="2706438" y="6111061"/>
                </a:lnTo>
                <a:lnTo>
                  <a:pt x="2696814" y="6106893"/>
                </a:lnTo>
                <a:lnTo>
                  <a:pt x="2629247" y="6107127"/>
                </a:lnTo>
                <a:lnTo>
                  <a:pt x="2609381" y="6103582"/>
                </a:lnTo>
                <a:lnTo>
                  <a:pt x="2338391" y="6093320"/>
                </a:lnTo>
                <a:lnTo>
                  <a:pt x="2330294" y="6095512"/>
                </a:lnTo>
                <a:lnTo>
                  <a:pt x="2288518" y="6102090"/>
                </a:lnTo>
                <a:lnTo>
                  <a:pt x="2228015" y="6107455"/>
                </a:lnTo>
                <a:lnTo>
                  <a:pt x="2186520" y="6114195"/>
                </a:lnTo>
                <a:cubicBezTo>
                  <a:pt x="2175947" y="6114641"/>
                  <a:pt x="2173747" y="6109730"/>
                  <a:pt x="2164581" y="6110137"/>
                </a:cubicBezTo>
                <a:lnTo>
                  <a:pt x="2131523" y="6116642"/>
                </a:lnTo>
                <a:lnTo>
                  <a:pt x="2100339" y="6114580"/>
                </a:lnTo>
                <a:lnTo>
                  <a:pt x="2060032" y="6107388"/>
                </a:lnTo>
                <a:cubicBezTo>
                  <a:pt x="2046810" y="6102506"/>
                  <a:pt x="2035495" y="6084148"/>
                  <a:pt x="2018526" y="6092674"/>
                </a:cubicBezTo>
                <a:lnTo>
                  <a:pt x="1977869" y="6079666"/>
                </a:lnTo>
                <a:lnTo>
                  <a:pt x="1904165" y="6076875"/>
                </a:lnTo>
                <a:lnTo>
                  <a:pt x="1348899" y="6055847"/>
                </a:lnTo>
                <a:cubicBezTo>
                  <a:pt x="1334850" y="6058902"/>
                  <a:pt x="1329510" y="6065400"/>
                  <a:pt x="1306752" y="6065012"/>
                </a:cubicBezTo>
                <a:lnTo>
                  <a:pt x="1266722" y="6052736"/>
                </a:lnTo>
                <a:lnTo>
                  <a:pt x="25653" y="6005737"/>
                </a:lnTo>
                <a:cubicBezTo>
                  <a:pt x="10621" y="6005112"/>
                  <a:pt x="-808" y="5987609"/>
                  <a:pt x="45" y="5966529"/>
                </a:cubicBezTo>
                <a:lnTo>
                  <a:pt x="264242" y="37262"/>
                </a:lnTo>
                <a:cubicBezTo>
                  <a:pt x="265220" y="16144"/>
                  <a:pt x="278186" y="-499"/>
                  <a:pt x="293255" y="12"/>
                </a:cubicBezTo>
                <a:close/>
              </a:path>
            </a:pathLst>
          </a:custGeom>
        </p:spPr>
      </p:pic>
      <p:sp>
        <p:nvSpPr>
          <p:cNvPr id="2" name="Title 1">
            <a:extLst>
              <a:ext uri="{FF2B5EF4-FFF2-40B4-BE49-F238E27FC236}">
                <a16:creationId xmlns:a16="http://schemas.microsoft.com/office/drawing/2014/main" id="{2DF821F9-1D0B-759B-EA4C-95307177E337}"/>
              </a:ext>
            </a:extLst>
          </p:cNvPr>
          <p:cNvSpPr>
            <a:spLocks noGrp="1"/>
          </p:cNvSpPr>
          <p:nvPr>
            <p:ph type="title"/>
          </p:nvPr>
        </p:nvSpPr>
        <p:spPr>
          <a:xfrm>
            <a:off x="683959" y="702566"/>
            <a:ext cx="5412041" cy="1725632"/>
          </a:xfrm>
        </p:spPr>
        <p:txBody>
          <a:bodyPr anchor="ctr">
            <a:normAutofit/>
          </a:bodyPr>
          <a:lstStyle/>
          <a:p>
            <a:r>
              <a:rPr lang="en-US"/>
              <a:t>Registration and Tracking</a:t>
            </a:r>
          </a:p>
        </p:txBody>
      </p:sp>
      <p:sp>
        <p:nvSpPr>
          <p:cNvPr id="3" name="Content Placeholder 2">
            <a:extLst>
              <a:ext uri="{FF2B5EF4-FFF2-40B4-BE49-F238E27FC236}">
                <a16:creationId xmlns:a16="http://schemas.microsoft.com/office/drawing/2014/main" id="{1BDB640D-C298-8676-36EF-46C2995AF92C}"/>
              </a:ext>
            </a:extLst>
          </p:cNvPr>
          <p:cNvSpPr>
            <a:spLocks noGrp="1"/>
          </p:cNvSpPr>
          <p:nvPr>
            <p:ph idx="1"/>
          </p:nvPr>
        </p:nvSpPr>
        <p:spPr>
          <a:xfrm>
            <a:off x="683958" y="2522945"/>
            <a:ext cx="3942906" cy="3801657"/>
          </a:xfrm>
        </p:spPr>
        <p:txBody>
          <a:bodyPr anchor="ctr">
            <a:normAutofit fontScale="92500" lnSpcReduction="10000"/>
          </a:bodyPr>
          <a:lstStyle/>
          <a:p>
            <a:r>
              <a:rPr lang="en-CA" sz="1800" b="1"/>
              <a:t>Bike registration programs</a:t>
            </a:r>
            <a:r>
              <a:rPr lang="en-CA" sz="1800"/>
              <a:t>: Promote and possibly mandate the registration of bikes to create a deterrent for thieves and aid in the recovery process [10].</a:t>
            </a:r>
          </a:p>
          <a:p>
            <a:pPr marL="0" indent="0">
              <a:buNone/>
            </a:pPr>
            <a:endParaRPr lang="en-CA" sz="1800"/>
          </a:p>
          <a:p>
            <a:r>
              <a:rPr lang="en-CA" sz="1800" b="1"/>
              <a:t>Use of GPS trackers</a:t>
            </a:r>
            <a:r>
              <a:rPr lang="en-CA" sz="1800"/>
              <a:t>: Encourage cyclists to install GPS trackers on their bikes, which can help locate them if stolen.</a:t>
            </a:r>
            <a:endParaRPr lang="en-US" sz="1800"/>
          </a:p>
        </p:txBody>
      </p:sp>
    </p:spTree>
    <p:extLst>
      <p:ext uri="{BB962C8B-B14F-4D97-AF65-F5344CB8AC3E}">
        <p14:creationId xmlns:p14="http://schemas.microsoft.com/office/powerpoint/2010/main" val="250694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D27EB0-8BE0-48A7-8570-9A138605F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7A55D5B-D482-4672-82D9-7C01DF001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20405D95-2138-40A6-A919-9C9EB54B5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626" y="217714"/>
            <a:ext cx="7424357"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rgbClr val="EFEEE9"/>
          </a:solidFill>
          <a:ln w="12700" cap="flat" cmpd="sng" algn="ctr">
            <a:noFill/>
            <a:prstDash val="solid"/>
            <a:miter lim="800000"/>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avel on a table&#10;&#10;Description automatically generated">
            <a:extLst>
              <a:ext uri="{FF2B5EF4-FFF2-40B4-BE49-F238E27FC236}">
                <a16:creationId xmlns:a16="http://schemas.microsoft.com/office/drawing/2014/main" id="{1F4CF092-6322-56F0-53C0-CB70F78A5E29}"/>
              </a:ext>
            </a:extLst>
          </p:cNvPr>
          <p:cNvPicPr>
            <a:picLocks noGrp="1" noChangeAspect="1"/>
          </p:cNvPicPr>
          <p:nvPr>
            <p:ph idx="1"/>
          </p:nvPr>
        </p:nvPicPr>
        <p:blipFill>
          <a:blip r:embed="rId4">
            <a:alphaModFix/>
          </a:blip>
          <a:srcRect l="16104" r="10998" b="-1"/>
          <a:stretch/>
        </p:blipFill>
        <p:spPr>
          <a:xfrm>
            <a:off x="356814" y="379444"/>
            <a:ext cx="7115470"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1">
            <a:extLst>
              <a:ext uri="{FF2B5EF4-FFF2-40B4-BE49-F238E27FC236}">
                <a16:creationId xmlns:a16="http://schemas.microsoft.com/office/drawing/2014/main" id="{F4A683B7-B1C8-B08A-3C21-96D1F1AD1409}"/>
              </a:ext>
            </a:extLst>
          </p:cNvPr>
          <p:cNvSpPr>
            <a:spLocks noGrp="1"/>
          </p:cNvSpPr>
          <p:nvPr>
            <p:ph type="title"/>
          </p:nvPr>
        </p:nvSpPr>
        <p:spPr>
          <a:xfrm>
            <a:off x="5849257" y="709450"/>
            <a:ext cx="5542642" cy="1725632"/>
          </a:xfrm>
        </p:spPr>
        <p:txBody>
          <a:bodyPr vert="horz" lIns="91440" tIns="45720" rIns="91440" bIns="45720" rtlCol="0" anchor="ctr">
            <a:normAutofit/>
          </a:bodyPr>
          <a:lstStyle/>
          <a:p>
            <a:pPr>
              <a:lnSpc>
                <a:spcPct val="110000"/>
              </a:lnSpc>
            </a:pPr>
            <a:r>
              <a:rPr lang="en-US" sz="3400"/>
              <a:t>Policy and Legal Framework Enhancement</a:t>
            </a:r>
          </a:p>
        </p:txBody>
      </p:sp>
      <p:sp>
        <p:nvSpPr>
          <p:cNvPr id="6" name="TextBox 5">
            <a:extLst>
              <a:ext uri="{FF2B5EF4-FFF2-40B4-BE49-F238E27FC236}">
                <a16:creationId xmlns:a16="http://schemas.microsoft.com/office/drawing/2014/main" id="{D0791DD7-C801-0FD1-2166-C992DFAAE79F}"/>
              </a:ext>
            </a:extLst>
          </p:cNvPr>
          <p:cNvSpPr txBox="1"/>
          <p:nvPr/>
        </p:nvSpPr>
        <p:spPr>
          <a:xfrm>
            <a:off x="7690104" y="2340864"/>
            <a:ext cx="3701795" cy="4000301"/>
          </a:xfrm>
          <a:prstGeom prst="rect">
            <a:avLst/>
          </a:prstGeom>
        </p:spPr>
        <p:txBody>
          <a:bodyPr vert="horz" lIns="91440" tIns="45720" rIns="91440" bIns="45720" rtlCol="0" anchor="ctr">
            <a:normAutofit/>
          </a:bodyPr>
          <a:lstStyle/>
          <a:p>
            <a:pPr marL="285750" indent="-285750">
              <a:lnSpc>
                <a:spcPct val="110000"/>
              </a:lnSpc>
              <a:spcAft>
                <a:spcPts val="600"/>
              </a:spcAft>
              <a:buFont typeface="Arial" panose="020B0604020202020204" pitchFamily="34" charset="0"/>
              <a:buChar char="•"/>
            </a:pPr>
            <a:r>
              <a:rPr lang="en-US" sz="1600" b="1"/>
              <a:t>Tougher Penalties and Fast-Track Courts</a:t>
            </a:r>
            <a:r>
              <a:rPr lang="en-US" sz="1600"/>
              <a:t>: Advocate for stricter penalties for bike theft and the establishment of fast-track courts to handle such cases, which could act as a deterrent.</a:t>
            </a:r>
          </a:p>
          <a:p>
            <a:pPr marL="285750" indent="-285750">
              <a:lnSpc>
                <a:spcPct val="110000"/>
              </a:lnSpc>
              <a:spcAft>
                <a:spcPts val="600"/>
              </a:spcAft>
              <a:buFont typeface="Arial" panose="020B0604020202020204" pitchFamily="34" charset="0"/>
              <a:buChar char="•"/>
            </a:pPr>
            <a:endParaRPr lang="en-US" sz="1600"/>
          </a:p>
          <a:p>
            <a:pPr marL="285750" indent="-285750">
              <a:lnSpc>
                <a:spcPct val="110000"/>
              </a:lnSpc>
              <a:spcAft>
                <a:spcPts val="600"/>
              </a:spcAft>
              <a:buFont typeface="Arial" panose="020B0604020202020204" pitchFamily="34" charset="0"/>
              <a:buChar char="•"/>
            </a:pPr>
            <a:r>
              <a:rPr lang="en-US" sz="1600" b="1"/>
              <a:t>Support and Compensation</a:t>
            </a:r>
            <a:r>
              <a:rPr lang="en-US" sz="1600"/>
              <a:t>: Consider policies for compensating victims of bike theft, possibly through community funds or insurance programs.</a:t>
            </a:r>
          </a:p>
        </p:txBody>
      </p:sp>
    </p:spTree>
    <p:extLst>
      <p:ext uri="{BB962C8B-B14F-4D97-AF65-F5344CB8AC3E}">
        <p14:creationId xmlns:p14="http://schemas.microsoft.com/office/powerpoint/2010/main" val="124622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CC5F035-24E5-4AFB-A772-E92B5273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Freeform: Shape 1032">
            <a:extLst>
              <a:ext uri="{FF2B5EF4-FFF2-40B4-BE49-F238E27FC236}">
                <a16:creationId xmlns:a16="http://schemas.microsoft.com/office/drawing/2014/main" id="{648F001D-C2EB-488C-B9A1-4F769F3D4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909406 w 12192000"/>
              <a:gd name="connsiteY1" fmla="*/ 0 h 6858000"/>
              <a:gd name="connsiteX2" fmla="*/ 1125884 w 12192000"/>
              <a:gd name="connsiteY2" fmla="*/ 6199122 h 6858000"/>
              <a:gd name="connsiteX3" fmla="*/ 1161452 w 12192000"/>
              <a:gd name="connsiteY3" fmla="*/ 6238852 h 6858000"/>
              <a:gd name="connsiteX4" fmla="*/ 7058548 w 12192000"/>
              <a:gd name="connsiteY4" fmla="*/ 6032921 h 6858000"/>
              <a:gd name="connsiteX5" fmla="*/ 7059893 w 12192000"/>
              <a:gd name="connsiteY5" fmla="*/ 6033143 h 6858000"/>
              <a:gd name="connsiteX6" fmla="*/ 7252590 w 12192000"/>
              <a:gd name="connsiteY6" fmla="*/ 6026327 h 6858000"/>
              <a:gd name="connsiteX7" fmla="*/ 7284293 w 12192000"/>
              <a:gd name="connsiteY7" fmla="*/ 6025038 h 6858000"/>
              <a:gd name="connsiteX8" fmla="*/ 7681126 w 12192000"/>
              <a:gd name="connsiteY8" fmla="*/ 6011180 h 6858000"/>
              <a:gd name="connsiteX9" fmla="*/ 8980556 w 12192000"/>
              <a:gd name="connsiteY9" fmla="*/ 5965803 h 6858000"/>
              <a:gd name="connsiteX10" fmla="*/ 8997302 w 12192000"/>
              <a:gd name="connsiteY10" fmla="*/ 5967033 h 6858000"/>
              <a:gd name="connsiteX11" fmla="*/ 9062670 w 12192000"/>
              <a:gd name="connsiteY11" fmla="*/ 5975972 h 6858000"/>
              <a:gd name="connsiteX12" fmla="*/ 9076767 w 12192000"/>
              <a:gd name="connsiteY12" fmla="*/ 5981774 h 6858000"/>
              <a:gd name="connsiteX13" fmla="*/ 9092774 w 12192000"/>
              <a:gd name="connsiteY13" fmla="*/ 5975839 h 6858000"/>
              <a:gd name="connsiteX14" fmla="*/ 9097406 w 12192000"/>
              <a:gd name="connsiteY14" fmla="*/ 5970403 h 6858000"/>
              <a:gd name="connsiteX15" fmla="*/ 9149458 w 12192000"/>
              <a:gd name="connsiteY15" fmla="*/ 5979058 h 6858000"/>
              <a:gd name="connsiteX16" fmla="*/ 9155718 w 12192000"/>
              <a:gd name="connsiteY16" fmla="*/ 5979132 h 6858000"/>
              <a:gd name="connsiteX17" fmla="*/ 9198750 w 12192000"/>
              <a:gd name="connsiteY17" fmla="*/ 5976148 h 6858000"/>
              <a:gd name="connsiteX18" fmla="*/ 9262565 w 12192000"/>
              <a:gd name="connsiteY18" fmla="*/ 5966268 h 6858000"/>
              <a:gd name="connsiteX19" fmla="*/ 9282778 w 12192000"/>
              <a:gd name="connsiteY19" fmla="*/ 5955249 h 6858000"/>
              <a:gd name="connsiteX20" fmla="*/ 9522749 w 12192000"/>
              <a:gd name="connsiteY20" fmla="*/ 5946869 h 6858000"/>
              <a:gd name="connsiteX21" fmla="*/ 9529356 w 12192000"/>
              <a:gd name="connsiteY21" fmla="*/ 5948235 h 6858000"/>
              <a:gd name="connsiteX22" fmla="*/ 9533869 w 12192000"/>
              <a:gd name="connsiteY22" fmla="*/ 5959313 h 6858000"/>
              <a:gd name="connsiteX23" fmla="*/ 9555959 w 12192000"/>
              <a:gd name="connsiteY23" fmla="*/ 5954792 h 6858000"/>
              <a:gd name="connsiteX24" fmla="*/ 9559813 w 12192000"/>
              <a:gd name="connsiteY24" fmla="*/ 5953778 h 6858000"/>
              <a:gd name="connsiteX25" fmla="*/ 9574308 w 12192000"/>
              <a:gd name="connsiteY25" fmla="*/ 5954833 h 6858000"/>
              <a:gd name="connsiteX26" fmla="*/ 9579542 w 12192000"/>
              <a:gd name="connsiteY26" fmla="*/ 5948734 h 6858000"/>
              <a:gd name="connsiteX27" fmla="*/ 9628544 w 12192000"/>
              <a:gd name="connsiteY27" fmla="*/ 5949468 h 6858000"/>
              <a:gd name="connsiteX28" fmla="*/ 9722319 w 12192000"/>
              <a:gd name="connsiteY28" fmla="*/ 5962013 h 6858000"/>
              <a:gd name="connsiteX29" fmla="*/ 9736909 w 12192000"/>
              <a:gd name="connsiteY29" fmla="*/ 5967977 h 6858000"/>
              <a:gd name="connsiteX30" fmla="*/ 9832325 w 12192000"/>
              <a:gd name="connsiteY30" fmla="*/ 5974983 h 6858000"/>
              <a:gd name="connsiteX31" fmla="*/ 9897693 w 12192000"/>
              <a:gd name="connsiteY31" fmla="*/ 5983922 h 6858000"/>
              <a:gd name="connsiteX32" fmla="*/ 9911789 w 12192000"/>
              <a:gd name="connsiteY32" fmla="*/ 5989724 h 6858000"/>
              <a:gd name="connsiteX33" fmla="*/ 9927796 w 12192000"/>
              <a:gd name="connsiteY33" fmla="*/ 5983789 h 6858000"/>
              <a:gd name="connsiteX34" fmla="*/ 9932430 w 12192000"/>
              <a:gd name="connsiteY34" fmla="*/ 5978353 h 6858000"/>
              <a:gd name="connsiteX35" fmla="*/ 9984480 w 12192000"/>
              <a:gd name="connsiteY35" fmla="*/ 5987008 h 6858000"/>
              <a:gd name="connsiteX36" fmla="*/ 9990740 w 12192000"/>
              <a:gd name="connsiteY36" fmla="*/ 5987083 h 6858000"/>
              <a:gd name="connsiteX37" fmla="*/ 10033772 w 12192000"/>
              <a:gd name="connsiteY37" fmla="*/ 5984099 h 6858000"/>
              <a:gd name="connsiteX38" fmla="*/ 10097587 w 12192000"/>
              <a:gd name="connsiteY38" fmla="*/ 5974220 h 6858000"/>
              <a:gd name="connsiteX39" fmla="*/ 10163469 w 12192000"/>
              <a:gd name="connsiteY39" fmla="*/ 5954174 h 6858000"/>
              <a:gd name="connsiteX40" fmla="*/ 10201610 w 12192000"/>
              <a:gd name="connsiteY40" fmla="*/ 5945637 h 6858000"/>
              <a:gd name="connsiteX41" fmla="*/ 10228031 w 12192000"/>
              <a:gd name="connsiteY41" fmla="*/ 5936429 h 6858000"/>
              <a:gd name="connsiteX42" fmla="*/ 10302448 w 12192000"/>
              <a:gd name="connsiteY42" fmla="*/ 5929110 h 6858000"/>
              <a:gd name="connsiteX43" fmla="*/ 10428798 w 12192000"/>
              <a:gd name="connsiteY43" fmla="*/ 5936013 h 6858000"/>
              <a:gd name="connsiteX44" fmla="*/ 11374253 w 12192000"/>
              <a:gd name="connsiteY44" fmla="*/ 5898411 h 6858000"/>
              <a:gd name="connsiteX45" fmla="*/ 11393300 w 12192000"/>
              <a:gd name="connsiteY45" fmla="*/ 5858751 h 6858000"/>
              <a:gd name="connsiteX46" fmla="*/ 11393115 w 12192000"/>
              <a:gd name="connsiteY46" fmla="*/ 5828949 h 6858000"/>
              <a:gd name="connsiteX47" fmla="*/ 11393118 w 12192000"/>
              <a:gd name="connsiteY47" fmla="*/ 5828943 h 6858000"/>
              <a:gd name="connsiteX48" fmla="*/ 11190973 w 12192000"/>
              <a:gd name="connsiteY48" fmla="*/ 35078 h 6858000"/>
              <a:gd name="connsiteX49" fmla="*/ 11189739 w 12192000"/>
              <a:gd name="connsiteY49" fmla="*/ 0 h 6858000"/>
              <a:gd name="connsiteX50" fmla="*/ 12192000 w 12192000"/>
              <a:gd name="connsiteY50" fmla="*/ 0 h 6858000"/>
              <a:gd name="connsiteX51" fmla="*/ 12192000 w 12192000"/>
              <a:gd name="connsiteY51" fmla="*/ 6858000 h 6858000"/>
              <a:gd name="connsiteX52" fmla="*/ 0 w 12192000"/>
              <a:gd name="connsiteY5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6858000">
                <a:moveTo>
                  <a:pt x="0" y="0"/>
                </a:moveTo>
                <a:lnTo>
                  <a:pt x="909406" y="0"/>
                </a:lnTo>
                <a:lnTo>
                  <a:pt x="1125884" y="6199122"/>
                </a:lnTo>
                <a:cubicBezTo>
                  <a:pt x="1126720" y="6221696"/>
                  <a:pt x="1142615" y="6239447"/>
                  <a:pt x="1161452" y="6238852"/>
                </a:cubicBezTo>
                <a:lnTo>
                  <a:pt x="7058548" y="6032921"/>
                </a:lnTo>
                <a:lnTo>
                  <a:pt x="7059893" y="6033143"/>
                </a:lnTo>
                <a:cubicBezTo>
                  <a:pt x="7113085" y="6038135"/>
                  <a:pt x="7259911" y="6034395"/>
                  <a:pt x="7252590" y="6026327"/>
                </a:cubicBezTo>
                <a:lnTo>
                  <a:pt x="7284293" y="6025038"/>
                </a:lnTo>
                <a:lnTo>
                  <a:pt x="7681126" y="6011180"/>
                </a:lnTo>
                <a:lnTo>
                  <a:pt x="8980556" y="5965803"/>
                </a:lnTo>
                <a:lnTo>
                  <a:pt x="8997302" y="5967033"/>
                </a:lnTo>
                <a:lnTo>
                  <a:pt x="9062670" y="5975972"/>
                </a:lnTo>
                <a:lnTo>
                  <a:pt x="9076767" y="5981774"/>
                </a:lnTo>
                <a:lnTo>
                  <a:pt x="9092774" y="5975839"/>
                </a:lnTo>
                <a:cubicBezTo>
                  <a:pt x="9094710" y="5974187"/>
                  <a:pt x="9096269" y="5972353"/>
                  <a:pt x="9097406" y="5970403"/>
                </a:cubicBezTo>
                <a:lnTo>
                  <a:pt x="9149458" y="5979058"/>
                </a:lnTo>
                <a:lnTo>
                  <a:pt x="9155718" y="5979132"/>
                </a:lnTo>
                <a:lnTo>
                  <a:pt x="9198750" y="5976148"/>
                </a:lnTo>
                <a:lnTo>
                  <a:pt x="9262565" y="5966268"/>
                </a:lnTo>
                <a:lnTo>
                  <a:pt x="9282778" y="5955249"/>
                </a:lnTo>
                <a:lnTo>
                  <a:pt x="9522749" y="5946869"/>
                </a:lnTo>
                <a:lnTo>
                  <a:pt x="9529356" y="5948235"/>
                </a:lnTo>
                <a:cubicBezTo>
                  <a:pt x="9532627" y="5950274"/>
                  <a:pt x="9534461" y="5953707"/>
                  <a:pt x="9533869" y="5959313"/>
                </a:cubicBezTo>
                <a:cubicBezTo>
                  <a:pt x="9541304" y="5958495"/>
                  <a:pt x="9548606" y="5956760"/>
                  <a:pt x="9555959" y="5954792"/>
                </a:cubicBezTo>
                <a:lnTo>
                  <a:pt x="9559813" y="5953778"/>
                </a:lnTo>
                <a:lnTo>
                  <a:pt x="9574308" y="5954833"/>
                </a:lnTo>
                <a:lnTo>
                  <a:pt x="9579542" y="5948734"/>
                </a:lnTo>
                <a:lnTo>
                  <a:pt x="9628544" y="5949468"/>
                </a:lnTo>
                <a:cubicBezTo>
                  <a:pt x="9650007" y="5964799"/>
                  <a:pt x="9689286" y="5956059"/>
                  <a:pt x="9722319" y="5962013"/>
                </a:cubicBezTo>
                <a:lnTo>
                  <a:pt x="9736909" y="5967977"/>
                </a:lnTo>
                <a:lnTo>
                  <a:pt x="9832325" y="5974983"/>
                </a:lnTo>
                <a:lnTo>
                  <a:pt x="9897693" y="5983922"/>
                </a:lnTo>
                <a:lnTo>
                  <a:pt x="9911789" y="5989724"/>
                </a:lnTo>
                <a:lnTo>
                  <a:pt x="9927796" y="5983789"/>
                </a:lnTo>
                <a:cubicBezTo>
                  <a:pt x="9929732" y="5982138"/>
                  <a:pt x="9931292" y="5980305"/>
                  <a:pt x="9932430" y="5978353"/>
                </a:cubicBezTo>
                <a:lnTo>
                  <a:pt x="9984480" y="5987008"/>
                </a:lnTo>
                <a:lnTo>
                  <a:pt x="9990740" y="5987083"/>
                </a:lnTo>
                <a:lnTo>
                  <a:pt x="10033772" y="5984099"/>
                </a:lnTo>
                <a:lnTo>
                  <a:pt x="10097587" y="5974220"/>
                </a:lnTo>
                <a:cubicBezTo>
                  <a:pt x="10118578" y="5967570"/>
                  <a:pt x="10136872" y="5942722"/>
                  <a:pt x="10163469" y="5954174"/>
                </a:cubicBezTo>
                <a:cubicBezTo>
                  <a:pt x="10157195" y="5940686"/>
                  <a:pt x="10194701" y="5957443"/>
                  <a:pt x="10201610" y="5945637"/>
                </a:cubicBezTo>
                <a:cubicBezTo>
                  <a:pt x="10205573" y="5935880"/>
                  <a:pt x="10217872" y="5938690"/>
                  <a:pt x="10228031" y="5936429"/>
                </a:cubicBezTo>
                <a:cubicBezTo>
                  <a:pt x="10236646" y="5927166"/>
                  <a:pt x="10286089" y="5925080"/>
                  <a:pt x="10302448" y="5929110"/>
                </a:cubicBezTo>
                <a:cubicBezTo>
                  <a:pt x="10347470" y="5946537"/>
                  <a:pt x="10392613" y="5923146"/>
                  <a:pt x="10428798" y="5936013"/>
                </a:cubicBezTo>
                <a:lnTo>
                  <a:pt x="11374253" y="5898411"/>
                </a:lnTo>
                <a:lnTo>
                  <a:pt x="11393300" y="5858751"/>
                </a:lnTo>
                <a:cubicBezTo>
                  <a:pt x="11393239" y="5857013"/>
                  <a:pt x="11393177" y="5830686"/>
                  <a:pt x="11393115" y="5828949"/>
                </a:cubicBezTo>
                <a:cubicBezTo>
                  <a:pt x="11393116" y="5828946"/>
                  <a:pt x="11393117" y="5828945"/>
                  <a:pt x="11393118" y="5828943"/>
                </a:cubicBezTo>
                <a:cubicBezTo>
                  <a:pt x="11360896" y="4906365"/>
                  <a:pt x="11244759" y="1564897"/>
                  <a:pt x="11190973" y="35078"/>
                </a:cubicBezTo>
                <a:lnTo>
                  <a:pt x="11189739" y="0"/>
                </a:lnTo>
                <a:lnTo>
                  <a:pt x="12192000" y="0"/>
                </a:lnTo>
                <a:lnTo>
                  <a:pt x="12192000" y="6858000"/>
                </a:lnTo>
                <a:lnTo>
                  <a:pt x="0" y="685800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arning that bike theft has been &quot;decriminalised&quot; as stats show 89% of  reported cases unsolved | road.cc">
            <a:extLst>
              <a:ext uri="{FF2B5EF4-FFF2-40B4-BE49-F238E27FC236}">
                <a16:creationId xmlns:a16="http://schemas.microsoft.com/office/drawing/2014/main" id="{D62A96E4-BBC5-7A1D-BFED-802AAF7F3992}"/>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11207" b="4523"/>
          <a:stretch/>
        </p:blipFill>
        <p:spPr bwMode="auto">
          <a:xfrm>
            <a:off x="20" y="28765"/>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418E6099-4506-452C-B3FC-62EEC775B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06" y="2557149"/>
            <a:ext cx="10388270" cy="3681717"/>
          </a:xfrm>
          <a:custGeom>
            <a:avLst/>
            <a:gdLst>
              <a:gd name="connsiteX0" fmla="*/ 0 w 10483894"/>
              <a:gd name="connsiteY0" fmla="*/ 0 h 6238866"/>
              <a:gd name="connsiteX1" fmla="*/ 10280333 w 10483894"/>
              <a:gd name="connsiteY1" fmla="*/ 0 h 6238866"/>
              <a:gd name="connsiteX2" fmla="*/ 10281567 w 10483894"/>
              <a:gd name="connsiteY2" fmla="*/ 35078 h 6238866"/>
              <a:gd name="connsiteX3" fmla="*/ 10483712 w 10483894"/>
              <a:gd name="connsiteY3" fmla="*/ 5828943 h 6238866"/>
              <a:gd name="connsiteX4" fmla="*/ 10483709 w 10483894"/>
              <a:gd name="connsiteY4" fmla="*/ 5828949 h 6238866"/>
              <a:gd name="connsiteX5" fmla="*/ 10483894 w 10483894"/>
              <a:gd name="connsiteY5" fmla="*/ 5858751 h 6238866"/>
              <a:gd name="connsiteX6" fmla="*/ 10464847 w 10483894"/>
              <a:gd name="connsiteY6" fmla="*/ 5898411 h 6238866"/>
              <a:gd name="connsiteX7" fmla="*/ 9519392 w 10483894"/>
              <a:gd name="connsiteY7" fmla="*/ 5936013 h 6238866"/>
              <a:gd name="connsiteX8" fmla="*/ 9393042 w 10483894"/>
              <a:gd name="connsiteY8" fmla="*/ 5929110 h 6238866"/>
              <a:gd name="connsiteX9" fmla="*/ 9318625 w 10483894"/>
              <a:gd name="connsiteY9" fmla="*/ 5936429 h 6238866"/>
              <a:gd name="connsiteX10" fmla="*/ 9292204 w 10483894"/>
              <a:gd name="connsiteY10" fmla="*/ 5945637 h 6238866"/>
              <a:gd name="connsiteX11" fmla="*/ 9254063 w 10483894"/>
              <a:gd name="connsiteY11" fmla="*/ 5954174 h 6238866"/>
              <a:gd name="connsiteX12" fmla="*/ 9188181 w 10483894"/>
              <a:gd name="connsiteY12" fmla="*/ 5974220 h 6238866"/>
              <a:gd name="connsiteX13" fmla="*/ 9124366 w 10483894"/>
              <a:gd name="connsiteY13" fmla="*/ 5984099 h 6238866"/>
              <a:gd name="connsiteX14" fmla="*/ 9081334 w 10483894"/>
              <a:gd name="connsiteY14" fmla="*/ 5987083 h 6238866"/>
              <a:gd name="connsiteX15" fmla="*/ 9075074 w 10483894"/>
              <a:gd name="connsiteY15" fmla="*/ 5987008 h 6238866"/>
              <a:gd name="connsiteX16" fmla="*/ 9023024 w 10483894"/>
              <a:gd name="connsiteY16" fmla="*/ 5978353 h 6238866"/>
              <a:gd name="connsiteX17" fmla="*/ 9018390 w 10483894"/>
              <a:gd name="connsiteY17" fmla="*/ 5983789 h 6238866"/>
              <a:gd name="connsiteX18" fmla="*/ 9002383 w 10483894"/>
              <a:gd name="connsiteY18" fmla="*/ 5989724 h 6238866"/>
              <a:gd name="connsiteX19" fmla="*/ 8988287 w 10483894"/>
              <a:gd name="connsiteY19" fmla="*/ 5983922 h 6238866"/>
              <a:gd name="connsiteX20" fmla="*/ 8922919 w 10483894"/>
              <a:gd name="connsiteY20" fmla="*/ 5974983 h 6238866"/>
              <a:gd name="connsiteX21" fmla="*/ 8827503 w 10483894"/>
              <a:gd name="connsiteY21" fmla="*/ 5967977 h 6238866"/>
              <a:gd name="connsiteX22" fmla="*/ 8812913 w 10483894"/>
              <a:gd name="connsiteY22" fmla="*/ 5962013 h 6238866"/>
              <a:gd name="connsiteX23" fmla="*/ 8719138 w 10483894"/>
              <a:gd name="connsiteY23" fmla="*/ 5949468 h 6238866"/>
              <a:gd name="connsiteX24" fmla="*/ 8670136 w 10483894"/>
              <a:gd name="connsiteY24" fmla="*/ 5948734 h 6238866"/>
              <a:gd name="connsiteX25" fmla="*/ 8664902 w 10483894"/>
              <a:gd name="connsiteY25" fmla="*/ 5954833 h 6238866"/>
              <a:gd name="connsiteX26" fmla="*/ 8650407 w 10483894"/>
              <a:gd name="connsiteY26" fmla="*/ 5953778 h 6238866"/>
              <a:gd name="connsiteX27" fmla="*/ 8646553 w 10483894"/>
              <a:gd name="connsiteY27" fmla="*/ 5954792 h 6238866"/>
              <a:gd name="connsiteX28" fmla="*/ 8624463 w 10483894"/>
              <a:gd name="connsiteY28" fmla="*/ 5959313 h 6238866"/>
              <a:gd name="connsiteX29" fmla="*/ 8619950 w 10483894"/>
              <a:gd name="connsiteY29" fmla="*/ 5948235 h 6238866"/>
              <a:gd name="connsiteX30" fmla="*/ 8613343 w 10483894"/>
              <a:gd name="connsiteY30" fmla="*/ 5946869 h 6238866"/>
              <a:gd name="connsiteX31" fmla="*/ 8373372 w 10483894"/>
              <a:gd name="connsiteY31" fmla="*/ 5955249 h 6238866"/>
              <a:gd name="connsiteX32" fmla="*/ 8353159 w 10483894"/>
              <a:gd name="connsiteY32" fmla="*/ 5966268 h 6238866"/>
              <a:gd name="connsiteX33" fmla="*/ 8289344 w 10483894"/>
              <a:gd name="connsiteY33" fmla="*/ 5976148 h 6238866"/>
              <a:gd name="connsiteX34" fmla="*/ 8246312 w 10483894"/>
              <a:gd name="connsiteY34" fmla="*/ 5979132 h 6238866"/>
              <a:gd name="connsiteX35" fmla="*/ 8240052 w 10483894"/>
              <a:gd name="connsiteY35" fmla="*/ 5979058 h 6238866"/>
              <a:gd name="connsiteX36" fmla="*/ 8188000 w 10483894"/>
              <a:gd name="connsiteY36" fmla="*/ 5970403 h 6238866"/>
              <a:gd name="connsiteX37" fmla="*/ 8183368 w 10483894"/>
              <a:gd name="connsiteY37" fmla="*/ 5975839 h 6238866"/>
              <a:gd name="connsiteX38" fmla="*/ 8167361 w 10483894"/>
              <a:gd name="connsiteY38" fmla="*/ 5981774 h 6238866"/>
              <a:gd name="connsiteX39" fmla="*/ 8153264 w 10483894"/>
              <a:gd name="connsiteY39" fmla="*/ 5975972 h 6238866"/>
              <a:gd name="connsiteX40" fmla="*/ 8087896 w 10483894"/>
              <a:gd name="connsiteY40" fmla="*/ 5967033 h 6238866"/>
              <a:gd name="connsiteX41" fmla="*/ 8071150 w 10483894"/>
              <a:gd name="connsiteY41" fmla="*/ 5965803 h 6238866"/>
              <a:gd name="connsiteX42" fmla="*/ 6771720 w 10483894"/>
              <a:gd name="connsiteY42" fmla="*/ 6011180 h 6238866"/>
              <a:gd name="connsiteX43" fmla="*/ 6374887 w 10483894"/>
              <a:gd name="connsiteY43" fmla="*/ 6025038 h 6238866"/>
              <a:gd name="connsiteX44" fmla="*/ 6343184 w 10483894"/>
              <a:gd name="connsiteY44" fmla="*/ 6026327 h 6238866"/>
              <a:gd name="connsiteX45" fmla="*/ 6150487 w 10483894"/>
              <a:gd name="connsiteY45" fmla="*/ 6033143 h 6238866"/>
              <a:gd name="connsiteX46" fmla="*/ 6149142 w 10483894"/>
              <a:gd name="connsiteY46" fmla="*/ 6032921 h 6238866"/>
              <a:gd name="connsiteX47" fmla="*/ 252046 w 10483894"/>
              <a:gd name="connsiteY47" fmla="*/ 6238852 h 6238866"/>
              <a:gd name="connsiteX48" fmla="*/ 216478 w 10483894"/>
              <a:gd name="connsiteY48" fmla="*/ 6199122 h 6238866"/>
              <a:gd name="connsiteX0" fmla="*/ 0 w 10483894"/>
              <a:gd name="connsiteY0" fmla="*/ 0 h 6238866"/>
              <a:gd name="connsiteX1" fmla="*/ 10280333 w 10483894"/>
              <a:gd name="connsiteY1" fmla="*/ 0 h 6238866"/>
              <a:gd name="connsiteX2" fmla="*/ 10365237 w 10483894"/>
              <a:gd name="connsiteY2" fmla="*/ 2557149 h 6238866"/>
              <a:gd name="connsiteX3" fmla="*/ 10483712 w 10483894"/>
              <a:gd name="connsiteY3" fmla="*/ 5828943 h 6238866"/>
              <a:gd name="connsiteX4" fmla="*/ 10483709 w 10483894"/>
              <a:gd name="connsiteY4" fmla="*/ 5828949 h 6238866"/>
              <a:gd name="connsiteX5" fmla="*/ 10483894 w 10483894"/>
              <a:gd name="connsiteY5" fmla="*/ 5858751 h 6238866"/>
              <a:gd name="connsiteX6" fmla="*/ 10464847 w 10483894"/>
              <a:gd name="connsiteY6" fmla="*/ 5898411 h 6238866"/>
              <a:gd name="connsiteX7" fmla="*/ 9519392 w 10483894"/>
              <a:gd name="connsiteY7" fmla="*/ 5936013 h 6238866"/>
              <a:gd name="connsiteX8" fmla="*/ 9393042 w 10483894"/>
              <a:gd name="connsiteY8" fmla="*/ 5929110 h 6238866"/>
              <a:gd name="connsiteX9" fmla="*/ 9318625 w 10483894"/>
              <a:gd name="connsiteY9" fmla="*/ 5936429 h 6238866"/>
              <a:gd name="connsiteX10" fmla="*/ 9292204 w 10483894"/>
              <a:gd name="connsiteY10" fmla="*/ 5945637 h 6238866"/>
              <a:gd name="connsiteX11" fmla="*/ 9254063 w 10483894"/>
              <a:gd name="connsiteY11" fmla="*/ 5954174 h 6238866"/>
              <a:gd name="connsiteX12" fmla="*/ 9188181 w 10483894"/>
              <a:gd name="connsiteY12" fmla="*/ 5974220 h 6238866"/>
              <a:gd name="connsiteX13" fmla="*/ 9124366 w 10483894"/>
              <a:gd name="connsiteY13" fmla="*/ 5984099 h 6238866"/>
              <a:gd name="connsiteX14" fmla="*/ 9081334 w 10483894"/>
              <a:gd name="connsiteY14" fmla="*/ 5987083 h 6238866"/>
              <a:gd name="connsiteX15" fmla="*/ 9075074 w 10483894"/>
              <a:gd name="connsiteY15" fmla="*/ 5987008 h 6238866"/>
              <a:gd name="connsiteX16" fmla="*/ 9023024 w 10483894"/>
              <a:gd name="connsiteY16" fmla="*/ 5978353 h 6238866"/>
              <a:gd name="connsiteX17" fmla="*/ 9018390 w 10483894"/>
              <a:gd name="connsiteY17" fmla="*/ 5983789 h 6238866"/>
              <a:gd name="connsiteX18" fmla="*/ 9002383 w 10483894"/>
              <a:gd name="connsiteY18" fmla="*/ 5989724 h 6238866"/>
              <a:gd name="connsiteX19" fmla="*/ 8988287 w 10483894"/>
              <a:gd name="connsiteY19" fmla="*/ 5983922 h 6238866"/>
              <a:gd name="connsiteX20" fmla="*/ 8922919 w 10483894"/>
              <a:gd name="connsiteY20" fmla="*/ 5974983 h 6238866"/>
              <a:gd name="connsiteX21" fmla="*/ 8827503 w 10483894"/>
              <a:gd name="connsiteY21" fmla="*/ 5967977 h 6238866"/>
              <a:gd name="connsiteX22" fmla="*/ 8812913 w 10483894"/>
              <a:gd name="connsiteY22" fmla="*/ 5962013 h 6238866"/>
              <a:gd name="connsiteX23" fmla="*/ 8719138 w 10483894"/>
              <a:gd name="connsiteY23" fmla="*/ 5949468 h 6238866"/>
              <a:gd name="connsiteX24" fmla="*/ 8670136 w 10483894"/>
              <a:gd name="connsiteY24" fmla="*/ 5948734 h 6238866"/>
              <a:gd name="connsiteX25" fmla="*/ 8664902 w 10483894"/>
              <a:gd name="connsiteY25" fmla="*/ 5954833 h 6238866"/>
              <a:gd name="connsiteX26" fmla="*/ 8650407 w 10483894"/>
              <a:gd name="connsiteY26" fmla="*/ 5953778 h 6238866"/>
              <a:gd name="connsiteX27" fmla="*/ 8646553 w 10483894"/>
              <a:gd name="connsiteY27" fmla="*/ 5954792 h 6238866"/>
              <a:gd name="connsiteX28" fmla="*/ 8624463 w 10483894"/>
              <a:gd name="connsiteY28" fmla="*/ 5959313 h 6238866"/>
              <a:gd name="connsiteX29" fmla="*/ 8619950 w 10483894"/>
              <a:gd name="connsiteY29" fmla="*/ 5948235 h 6238866"/>
              <a:gd name="connsiteX30" fmla="*/ 8613343 w 10483894"/>
              <a:gd name="connsiteY30" fmla="*/ 5946869 h 6238866"/>
              <a:gd name="connsiteX31" fmla="*/ 8373372 w 10483894"/>
              <a:gd name="connsiteY31" fmla="*/ 5955249 h 6238866"/>
              <a:gd name="connsiteX32" fmla="*/ 8353159 w 10483894"/>
              <a:gd name="connsiteY32" fmla="*/ 5966268 h 6238866"/>
              <a:gd name="connsiteX33" fmla="*/ 8289344 w 10483894"/>
              <a:gd name="connsiteY33" fmla="*/ 5976148 h 6238866"/>
              <a:gd name="connsiteX34" fmla="*/ 8246312 w 10483894"/>
              <a:gd name="connsiteY34" fmla="*/ 5979132 h 6238866"/>
              <a:gd name="connsiteX35" fmla="*/ 8240052 w 10483894"/>
              <a:gd name="connsiteY35" fmla="*/ 5979058 h 6238866"/>
              <a:gd name="connsiteX36" fmla="*/ 8188000 w 10483894"/>
              <a:gd name="connsiteY36" fmla="*/ 5970403 h 6238866"/>
              <a:gd name="connsiteX37" fmla="*/ 8183368 w 10483894"/>
              <a:gd name="connsiteY37" fmla="*/ 5975839 h 6238866"/>
              <a:gd name="connsiteX38" fmla="*/ 8167361 w 10483894"/>
              <a:gd name="connsiteY38" fmla="*/ 5981774 h 6238866"/>
              <a:gd name="connsiteX39" fmla="*/ 8153264 w 10483894"/>
              <a:gd name="connsiteY39" fmla="*/ 5975972 h 6238866"/>
              <a:gd name="connsiteX40" fmla="*/ 8087896 w 10483894"/>
              <a:gd name="connsiteY40" fmla="*/ 5967033 h 6238866"/>
              <a:gd name="connsiteX41" fmla="*/ 8071150 w 10483894"/>
              <a:gd name="connsiteY41" fmla="*/ 5965803 h 6238866"/>
              <a:gd name="connsiteX42" fmla="*/ 6771720 w 10483894"/>
              <a:gd name="connsiteY42" fmla="*/ 6011180 h 6238866"/>
              <a:gd name="connsiteX43" fmla="*/ 6374887 w 10483894"/>
              <a:gd name="connsiteY43" fmla="*/ 6025038 h 6238866"/>
              <a:gd name="connsiteX44" fmla="*/ 6343184 w 10483894"/>
              <a:gd name="connsiteY44" fmla="*/ 6026327 h 6238866"/>
              <a:gd name="connsiteX45" fmla="*/ 6150487 w 10483894"/>
              <a:gd name="connsiteY45" fmla="*/ 6033143 h 6238866"/>
              <a:gd name="connsiteX46" fmla="*/ 6149142 w 10483894"/>
              <a:gd name="connsiteY46" fmla="*/ 6032921 h 6238866"/>
              <a:gd name="connsiteX47" fmla="*/ 252046 w 10483894"/>
              <a:gd name="connsiteY47" fmla="*/ 6238852 h 6238866"/>
              <a:gd name="connsiteX48" fmla="*/ 216478 w 10483894"/>
              <a:gd name="connsiteY48" fmla="*/ 6199122 h 6238866"/>
              <a:gd name="connsiteX49" fmla="*/ 0 w 10483894"/>
              <a:gd name="connsiteY49" fmla="*/ 0 h 6238866"/>
              <a:gd name="connsiteX0" fmla="*/ 0 w 10388270"/>
              <a:gd name="connsiteY0" fmla="*/ 2725271 h 6238866"/>
              <a:gd name="connsiteX1" fmla="*/ 10184709 w 10388270"/>
              <a:gd name="connsiteY1" fmla="*/ 0 h 6238866"/>
              <a:gd name="connsiteX2" fmla="*/ 10269613 w 10388270"/>
              <a:gd name="connsiteY2" fmla="*/ 2557149 h 6238866"/>
              <a:gd name="connsiteX3" fmla="*/ 10388088 w 10388270"/>
              <a:gd name="connsiteY3" fmla="*/ 5828943 h 6238866"/>
              <a:gd name="connsiteX4" fmla="*/ 10388085 w 10388270"/>
              <a:gd name="connsiteY4" fmla="*/ 5828949 h 6238866"/>
              <a:gd name="connsiteX5" fmla="*/ 10388270 w 10388270"/>
              <a:gd name="connsiteY5" fmla="*/ 5858751 h 6238866"/>
              <a:gd name="connsiteX6" fmla="*/ 10369223 w 10388270"/>
              <a:gd name="connsiteY6" fmla="*/ 5898411 h 6238866"/>
              <a:gd name="connsiteX7" fmla="*/ 9423768 w 10388270"/>
              <a:gd name="connsiteY7" fmla="*/ 5936013 h 6238866"/>
              <a:gd name="connsiteX8" fmla="*/ 9297418 w 10388270"/>
              <a:gd name="connsiteY8" fmla="*/ 5929110 h 6238866"/>
              <a:gd name="connsiteX9" fmla="*/ 9223001 w 10388270"/>
              <a:gd name="connsiteY9" fmla="*/ 5936429 h 6238866"/>
              <a:gd name="connsiteX10" fmla="*/ 9196580 w 10388270"/>
              <a:gd name="connsiteY10" fmla="*/ 5945637 h 6238866"/>
              <a:gd name="connsiteX11" fmla="*/ 9158439 w 10388270"/>
              <a:gd name="connsiteY11" fmla="*/ 5954174 h 6238866"/>
              <a:gd name="connsiteX12" fmla="*/ 9092557 w 10388270"/>
              <a:gd name="connsiteY12" fmla="*/ 5974220 h 6238866"/>
              <a:gd name="connsiteX13" fmla="*/ 9028742 w 10388270"/>
              <a:gd name="connsiteY13" fmla="*/ 5984099 h 6238866"/>
              <a:gd name="connsiteX14" fmla="*/ 8985710 w 10388270"/>
              <a:gd name="connsiteY14" fmla="*/ 5987083 h 6238866"/>
              <a:gd name="connsiteX15" fmla="*/ 8979450 w 10388270"/>
              <a:gd name="connsiteY15" fmla="*/ 5987008 h 6238866"/>
              <a:gd name="connsiteX16" fmla="*/ 8927400 w 10388270"/>
              <a:gd name="connsiteY16" fmla="*/ 5978353 h 6238866"/>
              <a:gd name="connsiteX17" fmla="*/ 8922766 w 10388270"/>
              <a:gd name="connsiteY17" fmla="*/ 5983789 h 6238866"/>
              <a:gd name="connsiteX18" fmla="*/ 8906759 w 10388270"/>
              <a:gd name="connsiteY18" fmla="*/ 5989724 h 6238866"/>
              <a:gd name="connsiteX19" fmla="*/ 8892663 w 10388270"/>
              <a:gd name="connsiteY19" fmla="*/ 5983922 h 6238866"/>
              <a:gd name="connsiteX20" fmla="*/ 8827295 w 10388270"/>
              <a:gd name="connsiteY20" fmla="*/ 5974983 h 6238866"/>
              <a:gd name="connsiteX21" fmla="*/ 8731879 w 10388270"/>
              <a:gd name="connsiteY21" fmla="*/ 5967977 h 6238866"/>
              <a:gd name="connsiteX22" fmla="*/ 8717289 w 10388270"/>
              <a:gd name="connsiteY22" fmla="*/ 5962013 h 6238866"/>
              <a:gd name="connsiteX23" fmla="*/ 8623514 w 10388270"/>
              <a:gd name="connsiteY23" fmla="*/ 5949468 h 6238866"/>
              <a:gd name="connsiteX24" fmla="*/ 8574512 w 10388270"/>
              <a:gd name="connsiteY24" fmla="*/ 5948734 h 6238866"/>
              <a:gd name="connsiteX25" fmla="*/ 8569278 w 10388270"/>
              <a:gd name="connsiteY25" fmla="*/ 5954833 h 6238866"/>
              <a:gd name="connsiteX26" fmla="*/ 8554783 w 10388270"/>
              <a:gd name="connsiteY26" fmla="*/ 5953778 h 6238866"/>
              <a:gd name="connsiteX27" fmla="*/ 8550929 w 10388270"/>
              <a:gd name="connsiteY27" fmla="*/ 5954792 h 6238866"/>
              <a:gd name="connsiteX28" fmla="*/ 8528839 w 10388270"/>
              <a:gd name="connsiteY28" fmla="*/ 5959313 h 6238866"/>
              <a:gd name="connsiteX29" fmla="*/ 8524326 w 10388270"/>
              <a:gd name="connsiteY29" fmla="*/ 5948235 h 6238866"/>
              <a:gd name="connsiteX30" fmla="*/ 8517719 w 10388270"/>
              <a:gd name="connsiteY30" fmla="*/ 5946869 h 6238866"/>
              <a:gd name="connsiteX31" fmla="*/ 8277748 w 10388270"/>
              <a:gd name="connsiteY31" fmla="*/ 5955249 h 6238866"/>
              <a:gd name="connsiteX32" fmla="*/ 8257535 w 10388270"/>
              <a:gd name="connsiteY32" fmla="*/ 5966268 h 6238866"/>
              <a:gd name="connsiteX33" fmla="*/ 8193720 w 10388270"/>
              <a:gd name="connsiteY33" fmla="*/ 5976148 h 6238866"/>
              <a:gd name="connsiteX34" fmla="*/ 8150688 w 10388270"/>
              <a:gd name="connsiteY34" fmla="*/ 5979132 h 6238866"/>
              <a:gd name="connsiteX35" fmla="*/ 8144428 w 10388270"/>
              <a:gd name="connsiteY35" fmla="*/ 5979058 h 6238866"/>
              <a:gd name="connsiteX36" fmla="*/ 8092376 w 10388270"/>
              <a:gd name="connsiteY36" fmla="*/ 5970403 h 6238866"/>
              <a:gd name="connsiteX37" fmla="*/ 8087744 w 10388270"/>
              <a:gd name="connsiteY37" fmla="*/ 5975839 h 6238866"/>
              <a:gd name="connsiteX38" fmla="*/ 8071737 w 10388270"/>
              <a:gd name="connsiteY38" fmla="*/ 5981774 h 6238866"/>
              <a:gd name="connsiteX39" fmla="*/ 8057640 w 10388270"/>
              <a:gd name="connsiteY39" fmla="*/ 5975972 h 6238866"/>
              <a:gd name="connsiteX40" fmla="*/ 7992272 w 10388270"/>
              <a:gd name="connsiteY40" fmla="*/ 5967033 h 6238866"/>
              <a:gd name="connsiteX41" fmla="*/ 7975526 w 10388270"/>
              <a:gd name="connsiteY41" fmla="*/ 5965803 h 6238866"/>
              <a:gd name="connsiteX42" fmla="*/ 6676096 w 10388270"/>
              <a:gd name="connsiteY42" fmla="*/ 6011180 h 6238866"/>
              <a:gd name="connsiteX43" fmla="*/ 6279263 w 10388270"/>
              <a:gd name="connsiteY43" fmla="*/ 6025038 h 6238866"/>
              <a:gd name="connsiteX44" fmla="*/ 6247560 w 10388270"/>
              <a:gd name="connsiteY44" fmla="*/ 6026327 h 6238866"/>
              <a:gd name="connsiteX45" fmla="*/ 6054863 w 10388270"/>
              <a:gd name="connsiteY45" fmla="*/ 6033143 h 6238866"/>
              <a:gd name="connsiteX46" fmla="*/ 6053518 w 10388270"/>
              <a:gd name="connsiteY46" fmla="*/ 6032921 h 6238866"/>
              <a:gd name="connsiteX47" fmla="*/ 156422 w 10388270"/>
              <a:gd name="connsiteY47" fmla="*/ 6238852 h 6238866"/>
              <a:gd name="connsiteX48" fmla="*/ 120854 w 10388270"/>
              <a:gd name="connsiteY48" fmla="*/ 6199122 h 6238866"/>
              <a:gd name="connsiteX49" fmla="*/ 0 w 10388270"/>
              <a:gd name="connsiteY49" fmla="*/ 2725271 h 6238866"/>
              <a:gd name="connsiteX0" fmla="*/ 0 w 10388270"/>
              <a:gd name="connsiteY0" fmla="*/ 168122 h 3681717"/>
              <a:gd name="connsiteX1" fmla="*/ 10269613 w 10388270"/>
              <a:gd name="connsiteY1" fmla="*/ 0 h 3681717"/>
              <a:gd name="connsiteX2" fmla="*/ 10388088 w 10388270"/>
              <a:gd name="connsiteY2" fmla="*/ 3271794 h 3681717"/>
              <a:gd name="connsiteX3" fmla="*/ 10388085 w 10388270"/>
              <a:gd name="connsiteY3" fmla="*/ 3271800 h 3681717"/>
              <a:gd name="connsiteX4" fmla="*/ 10388270 w 10388270"/>
              <a:gd name="connsiteY4" fmla="*/ 3301602 h 3681717"/>
              <a:gd name="connsiteX5" fmla="*/ 10369223 w 10388270"/>
              <a:gd name="connsiteY5" fmla="*/ 3341262 h 3681717"/>
              <a:gd name="connsiteX6" fmla="*/ 9423768 w 10388270"/>
              <a:gd name="connsiteY6" fmla="*/ 3378864 h 3681717"/>
              <a:gd name="connsiteX7" fmla="*/ 9297418 w 10388270"/>
              <a:gd name="connsiteY7" fmla="*/ 3371961 h 3681717"/>
              <a:gd name="connsiteX8" fmla="*/ 9223001 w 10388270"/>
              <a:gd name="connsiteY8" fmla="*/ 3379280 h 3681717"/>
              <a:gd name="connsiteX9" fmla="*/ 9196580 w 10388270"/>
              <a:gd name="connsiteY9" fmla="*/ 3388488 h 3681717"/>
              <a:gd name="connsiteX10" fmla="*/ 9158439 w 10388270"/>
              <a:gd name="connsiteY10" fmla="*/ 3397025 h 3681717"/>
              <a:gd name="connsiteX11" fmla="*/ 9092557 w 10388270"/>
              <a:gd name="connsiteY11" fmla="*/ 3417071 h 3681717"/>
              <a:gd name="connsiteX12" fmla="*/ 9028742 w 10388270"/>
              <a:gd name="connsiteY12" fmla="*/ 3426950 h 3681717"/>
              <a:gd name="connsiteX13" fmla="*/ 8985710 w 10388270"/>
              <a:gd name="connsiteY13" fmla="*/ 3429934 h 3681717"/>
              <a:gd name="connsiteX14" fmla="*/ 8979450 w 10388270"/>
              <a:gd name="connsiteY14" fmla="*/ 3429859 h 3681717"/>
              <a:gd name="connsiteX15" fmla="*/ 8927400 w 10388270"/>
              <a:gd name="connsiteY15" fmla="*/ 3421204 h 3681717"/>
              <a:gd name="connsiteX16" fmla="*/ 8922766 w 10388270"/>
              <a:gd name="connsiteY16" fmla="*/ 3426640 h 3681717"/>
              <a:gd name="connsiteX17" fmla="*/ 8906759 w 10388270"/>
              <a:gd name="connsiteY17" fmla="*/ 3432575 h 3681717"/>
              <a:gd name="connsiteX18" fmla="*/ 8892663 w 10388270"/>
              <a:gd name="connsiteY18" fmla="*/ 3426773 h 3681717"/>
              <a:gd name="connsiteX19" fmla="*/ 8827295 w 10388270"/>
              <a:gd name="connsiteY19" fmla="*/ 3417834 h 3681717"/>
              <a:gd name="connsiteX20" fmla="*/ 8731879 w 10388270"/>
              <a:gd name="connsiteY20" fmla="*/ 3410828 h 3681717"/>
              <a:gd name="connsiteX21" fmla="*/ 8717289 w 10388270"/>
              <a:gd name="connsiteY21" fmla="*/ 3404864 h 3681717"/>
              <a:gd name="connsiteX22" fmla="*/ 8623514 w 10388270"/>
              <a:gd name="connsiteY22" fmla="*/ 3392319 h 3681717"/>
              <a:gd name="connsiteX23" fmla="*/ 8574512 w 10388270"/>
              <a:gd name="connsiteY23" fmla="*/ 3391585 h 3681717"/>
              <a:gd name="connsiteX24" fmla="*/ 8569278 w 10388270"/>
              <a:gd name="connsiteY24" fmla="*/ 3397684 h 3681717"/>
              <a:gd name="connsiteX25" fmla="*/ 8554783 w 10388270"/>
              <a:gd name="connsiteY25" fmla="*/ 3396629 h 3681717"/>
              <a:gd name="connsiteX26" fmla="*/ 8550929 w 10388270"/>
              <a:gd name="connsiteY26" fmla="*/ 3397643 h 3681717"/>
              <a:gd name="connsiteX27" fmla="*/ 8528839 w 10388270"/>
              <a:gd name="connsiteY27" fmla="*/ 3402164 h 3681717"/>
              <a:gd name="connsiteX28" fmla="*/ 8524326 w 10388270"/>
              <a:gd name="connsiteY28" fmla="*/ 3391086 h 3681717"/>
              <a:gd name="connsiteX29" fmla="*/ 8517719 w 10388270"/>
              <a:gd name="connsiteY29" fmla="*/ 3389720 h 3681717"/>
              <a:gd name="connsiteX30" fmla="*/ 8277748 w 10388270"/>
              <a:gd name="connsiteY30" fmla="*/ 3398100 h 3681717"/>
              <a:gd name="connsiteX31" fmla="*/ 8257535 w 10388270"/>
              <a:gd name="connsiteY31" fmla="*/ 3409119 h 3681717"/>
              <a:gd name="connsiteX32" fmla="*/ 8193720 w 10388270"/>
              <a:gd name="connsiteY32" fmla="*/ 3418999 h 3681717"/>
              <a:gd name="connsiteX33" fmla="*/ 8150688 w 10388270"/>
              <a:gd name="connsiteY33" fmla="*/ 3421983 h 3681717"/>
              <a:gd name="connsiteX34" fmla="*/ 8144428 w 10388270"/>
              <a:gd name="connsiteY34" fmla="*/ 3421909 h 3681717"/>
              <a:gd name="connsiteX35" fmla="*/ 8092376 w 10388270"/>
              <a:gd name="connsiteY35" fmla="*/ 3413254 h 3681717"/>
              <a:gd name="connsiteX36" fmla="*/ 8087744 w 10388270"/>
              <a:gd name="connsiteY36" fmla="*/ 3418690 h 3681717"/>
              <a:gd name="connsiteX37" fmla="*/ 8071737 w 10388270"/>
              <a:gd name="connsiteY37" fmla="*/ 3424625 h 3681717"/>
              <a:gd name="connsiteX38" fmla="*/ 8057640 w 10388270"/>
              <a:gd name="connsiteY38" fmla="*/ 3418823 h 3681717"/>
              <a:gd name="connsiteX39" fmla="*/ 7992272 w 10388270"/>
              <a:gd name="connsiteY39" fmla="*/ 3409884 h 3681717"/>
              <a:gd name="connsiteX40" fmla="*/ 7975526 w 10388270"/>
              <a:gd name="connsiteY40" fmla="*/ 3408654 h 3681717"/>
              <a:gd name="connsiteX41" fmla="*/ 6676096 w 10388270"/>
              <a:gd name="connsiteY41" fmla="*/ 3454031 h 3681717"/>
              <a:gd name="connsiteX42" fmla="*/ 6279263 w 10388270"/>
              <a:gd name="connsiteY42" fmla="*/ 3467889 h 3681717"/>
              <a:gd name="connsiteX43" fmla="*/ 6247560 w 10388270"/>
              <a:gd name="connsiteY43" fmla="*/ 3469178 h 3681717"/>
              <a:gd name="connsiteX44" fmla="*/ 6054863 w 10388270"/>
              <a:gd name="connsiteY44" fmla="*/ 3475994 h 3681717"/>
              <a:gd name="connsiteX45" fmla="*/ 6053518 w 10388270"/>
              <a:gd name="connsiteY45" fmla="*/ 3475772 h 3681717"/>
              <a:gd name="connsiteX46" fmla="*/ 156422 w 10388270"/>
              <a:gd name="connsiteY46" fmla="*/ 3681703 h 3681717"/>
              <a:gd name="connsiteX47" fmla="*/ 120854 w 10388270"/>
              <a:gd name="connsiteY47" fmla="*/ 3641973 h 3681717"/>
              <a:gd name="connsiteX48" fmla="*/ 0 w 10388270"/>
              <a:gd name="connsiteY48" fmla="*/ 168122 h 368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88270" h="3681717">
                <a:moveTo>
                  <a:pt x="0" y="168122"/>
                </a:moveTo>
                <a:lnTo>
                  <a:pt x="10269613" y="0"/>
                </a:lnTo>
                <a:cubicBezTo>
                  <a:pt x="10323399" y="1529819"/>
                  <a:pt x="10355866" y="2349216"/>
                  <a:pt x="10388088" y="3271794"/>
                </a:cubicBezTo>
                <a:cubicBezTo>
                  <a:pt x="10388087" y="3271796"/>
                  <a:pt x="10388086" y="3271797"/>
                  <a:pt x="10388085" y="3271800"/>
                </a:cubicBezTo>
                <a:cubicBezTo>
                  <a:pt x="10388147" y="3273537"/>
                  <a:pt x="10388209" y="3299864"/>
                  <a:pt x="10388270" y="3301602"/>
                </a:cubicBezTo>
                <a:lnTo>
                  <a:pt x="10369223" y="3341262"/>
                </a:lnTo>
                <a:lnTo>
                  <a:pt x="9423768" y="3378864"/>
                </a:lnTo>
                <a:cubicBezTo>
                  <a:pt x="9387583" y="3365997"/>
                  <a:pt x="9342440" y="3389388"/>
                  <a:pt x="9297418" y="3371961"/>
                </a:cubicBezTo>
                <a:cubicBezTo>
                  <a:pt x="9281059" y="3367931"/>
                  <a:pt x="9231616" y="3370017"/>
                  <a:pt x="9223001" y="3379280"/>
                </a:cubicBezTo>
                <a:cubicBezTo>
                  <a:pt x="9212842" y="3381541"/>
                  <a:pt x="9200543" y="3378731"/>
                  <a:pt x="9196580" y="3388488"/>
                </a:cubicBezTo>
                <a:cubicBezTo>
                  <a:pt x="9189671" y="3400294"/>
                  <a:pt x="9152165" y="3383537"/>
                  <a:pt x="9158439" y="3397025"/>
                </a:cubicBezTo>
                <a:cubicBezTo>
                  <a:pt x="9131842" y="3385573"/>
                  <a:pt x="9113548" y="3410421"/>
                  <a:pt x="9092557" y="3417071"/>
                </a:cubicBezTo>
                <a:lnTo>
                  <a:pt x="9028742" y="3426950"/>
                </a:lnTo>
                <a:lnTo>
                  <a:pt x="8985710" y="3429934"/>
                </a:lnTo>
                <a:lnTo>
                  <a:pt x="8979450" y="3429859"/>
                </a:lnTo>
                <a:lnTo>
                  <a:pt x="8927400" y="3421204"/>
                </a:lnTo>
                <a:cubicBezTo>
                  <a:pt x="8926262" y="3423156"/>
                  <a:pt x="8924702" y="3424989"/>
                  <a:pt x="8922766" y="3426640"/>
                </a:cubicBezTo>
                <a:lnTo>
                  <a:pt x="8906759" y="3432575"/>
                </a:lnTo>
                <a:lnTo>
                  <a:pt x="8892663" y="3426773"/>
                </a:lnTo>
                <a:lnTo>
                  <a:pt x="8827295" y="3417834"/>
                </a:lnTo>
                <a:lnTo>
                  <a:pt x="8731879" y="3410828"/>
                </a:lnTo>
                <a:lnTo>
                  <a:pt x="8717289" y="3404864"/>
                </a:lnTo>
                <a:cubicBezTo>
                  <a:pt x="8684256" y="3398910"/>
                  <a:pt x="8644977" y="3407650"/>
                  <a:pt x="8623514" y="3392319"/>
                </a:cubicBezTo>
                <a:lnTo>
                  <a:pt x="8574512" y="3391585"/>
                </a:lnTo>
                <a:lnTo>
                  <a:pt x="8569278" y="3397684"/>
                </a:lnTo>
                <a:lnTo>
                  <a:pt x="8554783" y="3396629"/>
                </a:lnTo>
                <a:lnTo>
                  <a:pt x="8550929" y="3397643"/>
                </a:lnTo>
                <a:cubicBezTo>
                  <a:pt x="8543576" y="3399611"/>
                  <a:pt x="8536274" y="3401346"/>
                  <a:pt x="8528839" y="3402164"/>
                </a:cubicBezTo>
                <a:cubicBezTo>
                  <a:pt x="8529431" y="3396558"/>
                  <a:pt x="8527597" y="3393125"/>
                  <a:pt x="8524326" y="3391086"/>
                </a:cubicBezTo>
                <a:lnTo>
                  <a:pt x="8517719" y="3389720"/>
                </a:lnTo>
                <a:lnTo>
                  <a:pt x="8277748" y="3398100"/>
                </a:lnTo>
                <a:lnTo>
                  <a:pt x="8257535" y="3409119"/>
                </a:lnTo>
                <a:lnTo>
                  <a:pt x="8193720" y="3418999"/>
                </a:lnTo>
                <a:lnTo>
                  <a:pt x="8150688" y="3421983"/>
                </a:lnTo>
                <a:lnTo>
                  <a:pt x="8144428" y="3421909"/>
                </a:lnTo>
                <a:lnTo>
                  <a:pt x="8092376" y="3413254"/>
                </a:lnTo>
                <a:cubicBezTo>
                  <a:pt x="8091239" y="3415204"/>
                  <a:pt x="8089680" y="3417038"/>
                  <a:pt x="8087744" y="3418690"/>
                </a:cubicBezTo>
                <a:lnTo>
                  <a:pt x="8071737" y="3424625"/>
                </a:lnTo>
                <a:lnTo>
                  <a:pt x="8057640" y="3418823"/>
                </a:lnTo>
                <a:lnTo>
                  <a:pt x="7992272" y="3409884"/>
                </a:lnTo>
                <a:lnTo>
                  <a:pt x="7975526" y="3408654"/>
                </a:lnTo>
                <a:lnTo>
                  <a:pt x="6676096" y="3454031"/>
                </a:lnTo>
                <a:lnTo>
                  <a:pt x="6279263" y="3467889"/>
                </a:lnTo>
                <a:lnTo>
                  <a:pt x="6247560" y="3469178"/>
                </a:lnTo>
                <a:cubicBezTo>
                  <a:pt x="6254881" y="3477246"/>
                  <a:pt x="6108055" y="3480986"/>
                  <a:pt x="6054863" y="3475994"/>
                </a:cubicBezTo>
                <a:lnTo>
                  <a:pt x="6053518" y="3475772"/>
                </a:lnTo>
                <a:lnTo>
                  <a:pt x="156422" y="3681703"/>
                </a:lnTo>
                <a:cubicBezTo>
                  <a:pt x="137585" y="3682298"/>
                  <a:pt x="121690" y="3664547"/>
                  <a:pt x="120854" y="3641973"/>
                </a:cubicBezTo>
                <a:lnTo>
                  <a:pt x="0" y="168122"/>
                </a:lnTo>
                <a:close/>
              </a:path>
            </a:pathLst>
          </a:custGeom>
          <a:gradFill>
            <a:gsLst>
              <a:gs pos="0">
                <a:srgbClr val="000000">
                  <a:alpha val="35000"/>
                </a:srgbClr>
              </a:gs>
              <a:gs pos="59000">
                <a:srgbClr val="000000">
                  <a:alpha val="0"/>
                </a:srgbClr>
              </a:gs>
              <a:gs pos="24000">
                <a:srgbClr val="000000">
                  <a:alpha val="20000"/>
                </a:srgbClr>
              </a:gs>
            </a:gsLst>
            <a:lin ang="162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E151420D-217E-4604-9680-CE619EF01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0281" y="0"/>
            <a:ext cx="10779628" cy="6389159"/>
          </a:xfrm>
          <a:custGeom>
            <a:avLst/>
            <a:gdLst>
              <a:gd name="connsiteX0" fmla="*/ 0 w 10779628"/>
              <a:gd name="connsiteY0" fmla="*/ 0 h 6389159"/>
              <a:gd name="connsiteX1" fmla="*/ 153777 w 10779628"/>
              <a:gd name="connsiteY1" fmla="*/ 0 h 6389159"/>
              <a:gd name="connsiteX2" fmla="*/ 370140 w 10779628"/>
              <a:gd name="connsiteY2" fmla="*/ 6195811 h 6389159"/>
              <a:gd name="connsiteX3" fmla="*/ 405708 w 10779628"/>
              <a:gd name="connsiteY3" fmla="*/ 6235540 h 6389159"/>
              <a:gd name="connsiteX4" fmla="*/ 6302803 w 10779628"/>
              <a:gd name="connsiteY4" fmla="*/ 6029609 h 6389159"/>
              <a:gd name="connsiteX5" fmla="*/ 6304148 w 10779628"/>
              <a:gd name="connsiteY5" fmla="*/ 6029831 h 6389159"/>
              <a:gd name="connsiteX6" fmla="*/ 6496845 w 10779628"/>
              <a:gd name="connsiteY6" fmla="*/ 6023014 h 6389159"/>
              <a:gd name="connsiteX7" fmla="*/ 6528549 w 10779628"/>
              <a:gd name="connsiteY7" fmla="*/ 6021726 h 6389159"/>
              <a:gd name="connsiteX8" fmla="*/ 6925381 w 10779628"/>
              <a:gd name="connsiteY8" fmla="*/ 6007868 h 6389159"/>
              <a:gd name="connsiteX9" fmla="*/ 8224811 w 10779628"/>
              <a:gd name="connsiteY9" fmla="*/ 5962491 h 6389159"/>
              <a:gd name="connsiteX10" fmla="*/ 8241557 w 10779628"/>
              <a:gd name="connsiteY10" fmla="*/ 5963722 h 6389159"/>
              <a:gd name="connsiteX11" fmla="*/ 8306925 w 10779628"/>
              <a:gd name="connsiteY11" fmla="*/ 5972660 h 6389159"/>
              <a:gd name="connsiteX12" fmla="*/ 8321022 w 10779628"/>
              <a:gd name="connsiteY12" fmla="*/ 5978462 h 6389159"/>
              <a:gd name="connsiteX13" fmla="*/ 8337029 w 10779628"/>
              <a:gd name="connsiteY13" fmla="*/ 5972527 h 6389159"/>
              <a:gd name="connsiteX14" fmla="*/ 8341661 w 10779628"/>
              <a:gd name="connsiteY14" fmla="*/ 5967091 h 6389159"/>
              <a:gd name="connsiteX15" fmla="*/ 8393713 w 10779628"/>
              <a:gd name="connsiteY15" fmla="*/ 5975746 h 6389159"/>
              <a:gd name="connsiteX16" fmla="*/ 8399973 w 10779628"/>
              <a:gd name="connsiteY16" fmla="*/ 5975820 h 6389159"/>
              <a:gd name="connsiteX17" fmla="*/ 8443005 w 10779628"/>
              <a:gd name="connsiteY17" fmla="*/ 5972836 h 6389159"/>
              <a:gd name="connsiteX18" fmla="*/ 8506820 w 10779628"/>
              <a:gd name="connsiteY18" fmla="*/ 5962957 h 6389159"/>
              <a:gd name="connsiteX19" fmla="*/ 8527033 w 10779628"/>
              <a:gd name="connsiteY19" fmla="*/ 5951937 h 6389159"/>
              <a:gd name="connsiteX20" fmla="*/ 8767004 w 10779628"/>
              <a:gd name="connsiteY20" fmla="*/ 5943558 h 6389159"/>
              <a:gd name="connsiteX21" fmla="*/ 8773611 w 10779628"/>
              <a:gd name="connsiteY21" fmla="*/ 5944923 h 6389159"/>
              <a:gd name="connsiteX22" fmla="*/ 8778124 w 10779628"/>
              <a:gd name="connsiteY22" fmla="*/ 5956001 h 6389159"/>
              <a:gd name="connsiteX23" fmla="*/ 8800214 w 10779628"/>
              <a:gd name="connsiteY23" fmla="*/ 5951480 h 6389159"/>
              <a:gd name="connsiteX24" fmla="*/ 8804068 w 10779628"/>
              <a:gd name="connsiteY24" fmla="*/ 5950466 h 6389159"/>
              <a:gd name="connsiteX25" fmla="*/ 8818563 w 10779628"/>
              <a:gd name="connsiteY25" fmla="*/ 5951521 h 6389159"/>
              <a:gd name="connsiteX26" fmla="*/ 8823797 w 10779628"/>
              <a:gd name="connsiteY26" fmla="*/ 5945423 h 6389159"/>
              <a:gd name="connsiteX27" fmla="*/ 8872799 w 10779628"/>
              <a:gd name="connsiteY27" fmla="*/ 5946156 h 6389159"/>
              <a:gd name="connsiteX28" fmla="*/ 8966574 w 10779628"/>
              <a:gd name="connsiteY28" fmla="*/ 5958701 h 6389159"/>
              <a:gd name="connsiteX29" fmla="*/ 8981164 w 10779628"/>
              <a:gd name="connsiteY29" fmla="*/ 5964665 h 6389159"/>
              <a:gd name="connsiteX30" fmla="*/ 9076580 w 10779628"/>
              <a:gd name="connsiteY30" fmla="*/ 5971672 h 6389159"/>
              <a:gd name="connsiteX31" fmla="*/ 9141948 w 10779628"/>
              <a:gd name="connsiteY31" fmla="*/ 5980610 h 6389159"/>
              <a:gd name="connsiteX32" fmla="*/ 9156044 w 10779628"/>
              <a:gd name="connsiteY32" fmla="*/ 5986412 h 6389159"/>
              <a:gd name="connsiteX33" fmla="*/ 9172051 w 10779628"/>
              <a:gd name="connsiteY33" fmla="*/ 5980477 h 6389159"/>
              <a:gd name="connsiteX34" fmla="*/ 9176685 w 10779628"/>
              <a:gd name="connsiteY34" fmla="*/ 5975041 h 6389159"/>
              <a:gd name="connsiteX35" fmla="*/ 9228735 w 10779628"/>
              <a:gd name="connsiteY35" fmla="*/ 5983696 h 6389159"/>
              <a:gd name="connsiteX36" fmla="*/ 9234995 w 10779628"/>
              <a:gd name="connsiteY36" fmla="*/ 5983770 h 6389159"/>
              <a:gd name="connsiteX37" fmla="*/ 9278027 w 10779628"/>
              <a:gd name="connsiteY37" fmla="*/ 5980787 h 6389159"/>
              <a:gd name="connsiteX38" fmla="*/ 9341842 w 10779628"/>
              <a:gd name="connsiteY38" fmla="*/ 5970908 h 6389159"/>
              <a:gd name="connsiteX39" fmla="*/ 9407724 w 10779628"/>
              <a:gd name="connsiteY39" fmla="*/ 5950862 h 6389159"/>
              <a:gd name="connsiteX40" fmla="*/ 9445865 w 10779628"/>
              <a:gd name="connsiteY40" fmla="*/ 5942325 h 6389159"/>
              <a:gd name="connsiteX41" fmla="*/ 9472286 w 10779628"/>
              <a:gd name="connsiteY41" fmla="*/ 5933117 h 6389159"/>
              <a:gd name="connsiteX42" fmla="*/ 9546703 w 10779628"/>
              <a:gd name="connsiteY42" fmla="*/ 5925799 h 6389159"/>
              <a:gd name="connsiteX43" fmla="*/ 9673053 w 10779628"/>
              <a:gd name="connsiteY43" fmla="*/ 5932700 h 6389159"/>
              <a:gd name="connsiteX44" fmla="*/ 10618508 w 10779628"/>
              <a:gd name="connsiteY44" fmla="*/ 5895098 h 6389159"/>
              <a:gd name="connsiteX45" fmla="*/ 10637555 w 10779628"/>
              <a:gd name="connsiteY45" fmla="*/ 5855439 h 6389159"/>
              <a:gd name="connsiteX46" fmla="*/ 10637370 w 10779628"/>
              <a:gd name="connsiteY46" fmla="*/ 5825637 h 6389159"/>
              <a:gd name="connsiteX47" fmla="*/ 10637373 w 10779628"/>
              <a:gd name="connsiteY47" fmla="*/ 5825631 h 6389159"/>
              <a:gd name="connsiteX48" fmla="*/ 10435228 w 10779628"/>
              <a:gd name="connsiteY48" fmla="*/ 31766 h 6389159"/>
              <a:gd name="connsiteX49" fmla="*/ 10434110 w 10779628"/>
              <a:gd name="connsiteY49" fmla="*/ 0 h 6389159"/>
              <a:gd name="connsiteX50" fmla="*/ 10569387 w 10779628"/>
              <a:gd name="connsiteY50" fmla="*/ 0 h 6389159"/>
              <a:gd name="connsiteX51" fmla="*/ 10779628 w 10779628"/>
              <a:gd name="connsiteY51" fmla="*/ 6020518 h 6389159"/>
              <a:gd name="connsiteX52" fmla="*/ 223115 w 10779628"/>
              <a:gd name="connsiteY52" fmla="*/ 6389159 h 63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779628" h="6389159">
                <a:moveTo>
                  <a:pt x="0" y="0"/>
                </a:moveTo>
                <a:lnTo>
                  <a:pt x="153777" y="0"/>
                </a:lnTo>
                <a:lnTo>
                  <a:pt x="370140" y="6195811"/>
                </a:lnTo>
                <a:cubicBezTo>
                  <a:pt x="370976" y="6218384"/>
                  <a:pt x="386870" y="6236135"/>
                  <a:pt x="405708" y="6235540"/>
                </a:cubicBezTo>
                <a:lnTo>
                  <a:pt x="6302803" y="6029609"/>
                </a:lnTo>
                <a:lnTo>
                  <a:pt x="6304148" y="6029831"/>
                </a:lnTo>
                <a:cubicBezTo>
                  <a:pt x="6357339" y="6034823"/>
                  <a:pt x="6504165" y="6031083"/>
                  <a:pt x="6496845" y="6023014"/>
                </a:cubicBezTo>
                <a:lnTo>
                  <a:pt x="6528549" y="6021726"/>
                </a:lnTo>
                <a:lnTo>
                  <a:pt x="6925381" y="6007868"/>
                </a:lnTo>
                <a:lnTo>
                  <a:pt x="8224811" y="5962491"/>
                </a:lnTo>
                <a:lnTo>
                  <a:pt x="8241557" y="5963722"/>
                </a:lnTo>
                <a:lnTo>
                  <a:pt x="8306925" y="5972660"/>
                </a:lnTo>
                <a:lnTo>
                  <a:pt x="8321022" y="5978462"/>
                </a:lnTo>
                <a:lnTo>
                  <a:pt x="8337029" y="5972527"/>
                </a:lnTo>
                <a:cubicBezTo>
                  <a:pt x="8338965" y="5970876"/>
                  <a:pt x="8340524" y="5969041"/>
                  <a:pt x="8341661" y="5967091"/>
                </a:cubicBezTo>
                <a:lnTo>
                  <a:pt x="8393713" y="5975746"/>
                </a:lnTo>
                <a:lnTo>
                  <a:pt x="8399973" y="5975820"/>
                </a:lnTo>
                <a:lnTo>
                  <a:pt x="8443005" y="5972836"/>
                </a:lnTo>
                <a:lnTo>
                  <a:pt x="8506820" y="5962957"/>
                </a:lnTo>
                <a:lnTo>
                  <a:pt x="8527033" y="5951937"/>
                </a:lnTo>
                <a:lnTo>
                  <a:pt x="8767004" y="5943558"/>
                </a:lnTo>
                <a:lnTo>
                  <a:pt x="8773611" y="5944923"/>
                </a:lnTo>
                <a:cubicBezTo>
                  <a:pt x="8776882" y="5946962"/>
                  <a:pt x="8778716" y="5950395"/>
                  <a:pt x="8778124" y="5956001"/>
                </a:cubicBezTo>
                <a:cubicBezTo>
                  <a:pt x="8785559" y="5955183"/>
                  <a:pt x="8792861" y="5953448"/>
                  <a:pt x="8800214" y="5951480"/>
                </a:cubicBezTo>
                <a:lnTo>
                  <a:pt x="8804068" y="5950466"/>
                </a:lnTo>
                <a:lnTo>
                  <a:pt x="8818563" y="5951521"/>
                </a:lnTo>
                <a:lnTo>
                  <a:pt x="8823797" y="5945423"/>
                </a:lnTo>
                <a:lnTo>
                  <a:pt x="8872799" y="5946156"/>
                </a:lnTo>
                <a:cubicBezTo>
                  <a:pt x="8894262" y="5961487"/>
                  <a:pt x="8933541" y="5952747"/>
                  <a:pt x="8966574" y="5958701"/>
                </a:cubicBezTo>
                <a:lnTo>
                  <a:pt x="8981164" y="5964665"/>
                </a:lnTo>
                <a:lnTo>
                  <a:pt x="9076580" y="5971672"/>
                </a:lnTo>
                <a:lnTo>
                  <a:pt x="9141948" y="5980610"/>
                </a:lnTo>
                <a:lnTo>
                  <a:pt x="9156044" y="5986412"/>
                </a:lnTo>
                <a:lnTo>
                  <a:pt x="9172051" y="5980477"/>
                </a:lnTo>
                <a:cubicBezTo>
                  <a:pt x="9173987" y="5978826"/>
                  <a:pt x="9175547" y="5976993"/>
                  <a:pt x="9176685" y="5975041"/>
                </a:cubicBezTo>
                <a:lnTo>
                  <a:pt x="9228735" y="5983696"/>
                </a:lnTo>
                <a:lnTo>
                  <a:pt x="9234995" y="5983770"/>
                </a:lnTo>
                <a:lnTo>
                  <a:pt x="9278027" y="5980787"/>
                </a:lnTo>
                <a:lnTo>
                  <a:pt x="9341842" y="5970908"/>
                </a:lnTo>
                <a:cubicBezTo>
                  <a:pt x="9362833" y="5964258"/>
                  <a:pt x="9381127" y="5939409"/>
                  <a:pt x="9407724" y="5950862"/>
                </a:cubicBezTo>
                <a:cubicBezTo>
                  <a:pt x="9401450" y="5937374"/>
                  <a:pt x="9438956" y="5954131"/>
                  <a:pt x="9445865" y="5942325"/>
                </a:cubicBezTo>
                <a:cubicBezTo>
                  <a:pt x="9449828" y="5932569"/>
                  <a:pt x="9462127" y="5935378"/>
                  <a:pt x="9472286" y="5933117"/>
                </a:cubicBezTo>
                <a:cubicBezTo>
                  <a:pt x="9480901" y="5923854"/>
                  <a:pt x="9530344" y="5921768"/>
                  <a:pt x="9546703" y="5925799"/>
                </a:cubicBezTo>
                <a:cubicBezTo>
                  <a:pt x="9591725" y="5943225"/>
                  <a:pt x="9636868" y="5919834"/>
                  <a:pt x="9673053" y="5932700"/>
                </a:cubicBezTo>
                <a:lnTo>
                  <a:pt x="10618508" y="5895098"/>
                </a:lnTo>
                <a:lnTo>
                  <a:pt x="10637555" y="5855439"/>
                </a:lnTo>
                <a:cubicBezTo>
                  <a:pt x="10637494" y="5853702"/>
                  <a:pt x="10637432" y="5827374"/>
                  <a:pt x="10637370" y="5825637"/>
                </a:cubicBezTo>
                <a:cubicBezTo>
                  <a:pt x="10637371" y="5825634"/>
                  <a:pt x="10637372" y="5825633"/>
                  <a:pt x="10637373" y="5825631"/>
                </a:cubicBezTo>
                <a:cubicBezTo>
                  <a:pt x="10605151" y="4903053"/>
                  <a:pt x="10489014" y="1561585"/>
                  <a:pt x="10435228" y="31766"/>
                </a:cubicBezTo>
                <a:lnTo>
                  <a:pt x="10434110" y="0"/>
                </a:lnTo>
                <a:lnTo>
                  <a:pt x="10569387" y="0"/>
                </a:lnTo>
                <a:lnTo>
                  <a:pt x="10779628" y="6020518"/>
                </a:lnTo>
                <a:lnTo>
                  <a:pt x="223115" y="6389159"/>
                </a:lnTo>
                <a:close/>
              </a:path>
            </a:pathLst>
          </a:custGeom>
          <a:solidFill>
            <a:srgbClr val="EFEEE9"/>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AAF63-3B8D-B235-0EF3-C80EAD7B6910}"/>
              </a:ext>
            </a:extLst>
          </p:cNvPr>
          <p:cNvSpPr>
            <a:spLocks noGrp="1"/>
          </p:cNvSpPr>
          <p:nvPr>
            <p:ph type="title"/>
          </p:nvPr>
        </p:nvSpPr>
        <p:spPr>
          <a:xfrm>
            <a:off x="685802" y="1943100"/>
            <a:ext cx="7394170" cy="2964495"/>
          </a:xfrm>
        </p:spPr>
        <p:txBody>
          <a:bodyPr vert="horz" lIns="91440" tIns="45720" rIns="91440" bIns="45720" rtlCol="0" anchor="b">
            <a:normAutofit/>
          </a:bodyPr>
          <a:lstStyle/>
          <a:p>
            <a:r>
              <a:rPr lang="en-US" sz="5400"/>
              <a:t>Quick Fact</a:t>
            </a:r>
          </a:p>
        </p:txBody>
      </p:sp>
      <p:sp>
        <p:nvSpPr>
          <p:cNvPr id="10" name="TextBox 9">
            <a:extLst>
              <a:ext uri="{FF2B5EF4-FFF2-40B4-BE49-F238E27FC236}">
                <a16:creationId xmlns:a16="http://schemas.microsoft.com/office/drawing/2014/main" id="{AAF20AE2-D4E0-0E55-A1A2-04ADDB017229}"/>
              </a:ext>
            </a:extLst>
          </p:cNvPr>
          <p:cNvSpPr txBox="1"/>
          <p:nvPr/>
        </p:nvSpPr>
        <p:spPr>
          <a:xfrm>
            <a:off x="1244944" y="5013812"/>
            <a:ext cx="9709568" cy="1015663"/>
          </a:xfrm>
          <a:prstGeom prst="rect">
            <a:avLst/>
          </a:prstGeom>
          <a:noFill/>
        </p:spPr>
        <p:txBody>
          <a:bodyPr wrap="square" lIns="91440" tIns="45720" rIns="91440" bIns="45720" anchor="t">
            <a:spAutoFit/>
          </a:bodyPr>
          <a:lstStyle/>
          <a:p>
            <a:r>
              <a:rPr lang="en-CA" sz="2400"/>
              <a:t>Did you know that over </a:t>
            </a:r>
            <a:r>
              <a:rPr lang="en-CA" sz="3600" i="1"/>
              <a:t>3,000</a:t>
            </a:r>
            <a:r>
              <a:rPr lang="en-CA" sz="2400"/>
              <a:t> bikes are reported stolen in Toronto each year? [1]</a:t>
            </a:r>
            <a:endParaRPr lang="en-US" sz="2400"/>
          </a:p>
        </p:txBody>
      </p:sp>
    </p:spTree>
    <p:extLst>
      <p:ext uri="{BB962C8B-B14F-4D97-AF65-F5344CB8AC3E}">
        <p14:creationId xmlns:p14="http://schemas.microsoft.com/office/powerpoint/2010/main" val="180820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512846D-642B-42C7-A845-0CD48A66E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575D6C8-F038-4FF5-B1D7-0C9145AA2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59452"/>
            <a:ext cx="12192000" cy="2028868"/>
          </a:xfrm>
          <a:custGeom>
            <a:avLst/>
            <a:gdLst>
              <a:gd name="connsiteX0" fmla="*/ 1390955 w 12192000"/>
              <a:gd name="connsiteY0" fmla="*/ 184 h 2028868"/>
              <a:gd name="connsiteX1" fmla="*/ 1434549 w 12192000"/>
              <a:gd name="connsiteY1" fmla="*/ 5530 h 2028868"/>
              <a:gd name="connsiteX2" fmla="*/ 1637948 w 12192000"/>
              <a:gd name="connsiteY2" fmla="*/ 65776 h 2028868"/>
              <a:gd name="connsiteX3" fmla="*/ 1759056 w 12192000"/>
              <a:gd name="connsiteY3" fmla="*/ 111492 h 2028868"/>
              <a:gd name="connsiteX4" fmla="*/ 1877728 w 12192000"/>
              <a:gd name="connsiteY4" fmla="*/ 135429 h 2028868"/>
              <a:gd name="connsiteX5" fmla="*/ 2042244 w 12192000"/>
              <a:gd name="connsiteY5" fmla="*/ 179641 h 2028868"/>
              <a:gd name="connsiteX6" fmla="*/ 2058061 w 12192000"/>
              <a:gd name="connsiteY6" fmla="*/ 187052 h 2028868"/>
              <a:gd name="connsiteX7" fmla="*/ 2164831 w 12192000"/>
              <a:gd name="connsiteY7" fmla="*/ 223826 h 2028868"/>
              <a:gd name="connsiteX8" fmla="*/ 2287219 w 12192000"/>
              <a:gd name="connsiteY8" fmla="*/ 234911 h 2028868"/>
              <a:gd name="connsiteX9" fmla="*/ 2373568 w 12192000"/>
              <a:gd name="connsiteY9" fmla="*/ 230563 h 2028868"/>
              <a:gd name="connsiteX10" fmla="*/ 2476147 w 12192000"/>
              <a:gd name="connsiteY10" fmla="*/ 235343 h 2028868"/>
              <a:gd name="connsiteX11" fmla="*/ 2713522 w 12192000"/>
              <a:gd name="connsiteY11" fmla="*/ 243255 h 2028868"/>
              <a:gd name="connsiteX12" fmla="*/ 2718916 w 12192000"/>
              <a:gd name="connsiteY12" fmla="*/ 242580 h 2028868"/>
              <a:gd name="connsiteX13" fmla="*/ 2843662 w 12192000"/>
              <a:gd name="connsiteY13" fmla="*/ 240993 h 2028868"/>
              <a:gd name="connsiteX14" fmla="*/ 2874892 w 12192000"/>
              <a:gd name="connsiteY14" fmla="*/ 237503 h 2028868"/>
              <a:gd name="connsiteX15" fmla="*/ 2875436 w 12192000"/>
              <a:gd name="connsiteY15" fmla="*/ 236635 h 2028868"/>
              <a:gd name="connsiteX16" fmla="*/ 2942858 w 12192000"/>
              <a:gd name="connsiteY16" fmla="*/ 251822 h 2028868"/>
              <a:gd name="connsiteX17" fmla="*/ 2995934 w 12192000"/>
              <a:gd name="connsiteY17" fmla="*/ 265717 h 2028868"/>
              <a:gd name="connsiteX18" fmla="*/ 3009910 w 12192000"/>
              <a:gd name="connsiteY18" fmla="*/ 274686 h 2028868"/>
              <a:gd name="connsiteX19" fmla="*/ 3280097 w 12192000"/>
              <a:gd name="connsiteY19" fmla="*/ 311905 h 2028868"/>
              <a:gd name="connsiteX20" fmla="*/ 3405770 w 12192000"/>
              <a:gd name="connsiteY20" fmla="*/ 326517 h 2028868"/>
              <a:gd name="connsiteX21" fmla="*/ 3567259 w 12192000"/>
              <a:gd name="connsiteY21" fmla="*/ 337325 h 2028868"/>
              <a:gd name="connsiteX22" fmla="*/ 3758105 w 12192000"/>
              <a:gd name="connsiteY22" fmla="*/ 358365 h 2028868"/>
              <a:gd name="connsiteX23" fmla="*/ 3812162 w 12192000"/>
              <a:gd name="connsiteY23" fmla="*/ 354818 h 2028868"/>
              <a:gd name="connsiteX24" fmla="*/ 3931396 w 12192000"/>
              <a:gd name="connsiteY24" fmla="*/ 370955 h 2028868"/>
              <a:gd name="connsiteX25" fmla="*/ 4002267 w 12192000"/>
              <a:gd name="connsiteY25" fmla="*/ 377340 h 2028868"/>
              <a:gd name="connsiteX26" fmla="*/ 4028460 w 12192000"/>
              <a:gd name="connsiteY26" fmla="*/ 374630 h 2028868"/>
              <a:gd name="connsiteX27" fmla="*/ 4065532 w 12192000"/>
              <a:gd name="connsiteY27" fmla="*/ 374300 h 2028868"/>
              <a:gd name="connsiteX28" fmla="*/ 4191732 w 12192000"/>
              <a:gd name="connsiteY28" fmla="*/ 372499 h 2028868"/>
              <a:gd name="connsiteX29" fmla="*/ 4232518 w 12192000"/>
              <a:gd name="connsiteY29" fmla="*/ 377131 h 2028868"/>
              <a:gd name="connsiteX30" fmla="*/ 4238372 w 12192000"/>
              <a:gd name="connsiteY30" fmla="*/ 378188 h 2028868"/>
              <a:gd name="connsiteX31" fmla="*/ 4290981 w 12192000"/>
              <a:gd name="connsiteY31" fmla="*/ 389671 h 2028868"/>
              <a:gd name="connsiteX32" fmla="*/ 4379064 w 12192000"/>
              <a:gd name="connsiteY32" fmla="*/ 411561 h 2028868"/>
              <a:gd name="connsiteX33" fmla="*/ 4459811 w 12192000"/>
              <a:gd name="connsiteY33" fmla="*/ 430329 h 2028868"/>
              <a:gd name="connsiteX34" fmla="*/ 4513724 w 12192000"/>
              <a:gd name="connsiteY34" fmla="*/ 436060 h 2028868"/>
              <a:gd name="connsiteX35" fmla="*/ 4536504 w 12192000"/>
              <a:gd name="connsiteY35" fmla="*/ 442541 h 2028868"/>
              <a:gd name="connsiteX36" fmla="*/ 4640313 w 12192000"/>
              <a:gd name="connsiteY36" fmla="*/ 443540 h 2028868"/>
              <a:gd name="connsiteX37" fmla="*/ 4691075 w 12192000"/>
              <a:gd name="connsiteY37" fmla="*/ 426921 h 2028868"/>
              <a:gd name="connsiteX38" fmla="*/ 4811440 w 12192000"/>
              <a:gd name="connsiteY38" fmla="*/ 423744 h 2028868"/>
              <a:gd name="connsiteX39" fmla="*/ 4882386 w 12192000"/>
              <a:gd name="connsiteY39" fmla="*/ 418695 h 2028868"/>
              <a:gd name="connsiteX40" fmla="*/ 4907662 w 12192000"/>
              <a:gd name="connsiteY40" fmla="*/ 411831 h 2028868"/>
              <a:gd name="connsiteX41" fmla="*/ 4944087 w 12192000"/>
              <a:gd name="connsiteY41" fmla="*/ 405573 h 2028868"/>
              <a:gd name="connsiteX42" fmla="*/ 5007075 w 12192000"/>
              <a:gd name="connsiteY42" fmla="*/ 390694 h 2028868"/>
              <a:gd name="connsiteX43" fmla="*/ 5067961 w 12192000"/>
              <a:gd name="connsiteY43" fmla="*/ 383600 h 2028868"/>
              <a:gd name="connsiteX44" fmla="*/ 5108970 w 12192000"/>
              <a:gd name="connsiteY44" fmla="*/ 381637 h 2028868"/>
              <a:gd name="connsiteX45" fmla="*/ 5114928 w 12192000"/>
              <a:gd name="connsiteY45" fmla="*/ 381742 h 2028868"/>
              <a:gd name="connsiteX46" fmla="*/ 5149802 w 12192000"/>
              <a:gd name="connsiteY46" fmla="*/ 384642 h 2028868"/>
              <a:gd name="connsiteX47" fmla="*/ 5221533 w 12192000"/>
              <a:gd name="connsiteY47" fmla="*/ 382595 h 2028868"/>
              <a:gd name="connsiteX48" fmla="*/ 5453307 w 12192000"/>
              <a:gd name="connsiteY48" fmla="*/ 413241 h 2028868"/>
              <a:gd name="connsiteX49" fmla="*/ 5505015 w 12192000"/>
              <a:gd name="connsiteY49" fmla="*/ 409536 h 2028868"/>
              <a:gd name="connsiteX50" fmla="*/ 5518799 w 12192000"/>
              <a:gd name="connsiteY50" fmla="*/ 410457 h 2028868"/>
              <a:gd name="connsiteX51" fmla="*/ 5643534 w 12192000"/>
              <a:gd name="connsiteY51" fmla="*/ 425433 h 2028868"/>
              <a:gd name="connsiteX52" fmla="*/ 5785959 w 12192000"/>
              <a:gd name="connsiteY52" fmla="*/ 452296 h 2028868"/>
              <a:gd name="connsiteX53" fmla="*/ 5880652 w 12192000"/>
              <a:gd name="connsiteY53" fmla="*/ 448078 h 2028868"/>
              <a:gd name="connsiteX54" fmla="*/ 6098321 w 12192000"/>
              <a:gd name="connsiteY54" fmla="*/ 504503 h 2028868"/>
              <a:gd name="connsiteX55" fmla="*/ 6243319 w 12192000"/>
              <a:gd name="connsiteY55" fmla="*/ 529881 h 2028868"/>
              <a:gd name="connsiteX56" fmla="*/ 6364035 w 12192000"/>
              <a:gd name="connsiteY56" fmla="*/ 557003 h 2028868"/>
              <a:gd name="connsiteX57" fmla="*/ 6471012 w 12192000"/>
              <a:gd name="connsiteY57" fmla="*/ 546378 h 2028868"/>
              <a:gd name="connsiteX58" fmla="*/ 6508541 w 12192000"/>
              <a:gd name="connsiteY58" fmla="*/ 555958 h 2028868"/>
              <a:gd name="connsiteX59" fmla="*/ 6516595 w 12192000"/>
              <a:gd name="connsiteY59" fmla="*/ 557205 h 2028868"/>
              <a:gd name="connsiteX60" fmla="*/ 6554894 w 12192000"/>
              <a:gd name="connsiteY60" fmla="*/ 560169 h 2028868"/>
              <a:gd name="connsiteX61" fmla="*/ 6655235 w 12192000"/>
              <a:gd name="connsiteY61" fmla="*/ 562659 h 2028868"/>
              <a:gd name="connsiteX62" fmla="*/ 6692251 w 12192000"/>
              <a:gd name="connsiteY62" fmla="*/ 568022 h 2028868"/>
              <a:gd name="connsiteX63" fmla="*/ 6795372 w 12192000"/>
              <a:gd name="connsiteY63" fmla="*/ 579221 h 2028868"/>
              <a:gd name="connsiteX64" fmla="*/ 6900177 w 12192000"/>
              <a:gd name="connsiteY64" fmla="*/ 587811 h 2028868"/>
              <a:gd name="connsiteX65" fmla="*/ 7164601 w 12192000"/>
              <a:gd name="connsiteY65" fmla="*/ 616537 h 2028868"/>
              <a:gd name="connsiteX66" fmla="*/ 7183121 w 12192000"/>
              <a:gd name="connsiteY66" fmla="*/ 627558 h 2028868"/>
              <a:gd name="connsiteX67" fmla="*/ 7224458 w 12192000"/>
              <a:gd name="connsiteY67" fmla="*/ 649111 h 2028868"/>
              <a:gd name="connsiteX68" fmla="*/ 7230737 w 12192000"/>
              <a:gd name="connsiteY68" fmla="*/ 659205 h 2028868"/>
              <a:gd name="connsiteX69" fmla="*/ 7377870 w 12192000"/>
              <a:gd name="connsiteY69" fmla="*/ 697453 h 2028868"/>
              <a:gd name="connsiteX70" fmla="*/ 7483437 w 12192000"/>
              <a:gd name="connsiteY70" fmla="*/ 741396 h 2028868"/>
              <a:gd name="connsiteX71" fmla="*/ 7548172 w 12192000"/>
              <a:gd name="connsiteY71" fmla="*/ 800442 h 2028868"/>
              <a:gd name="connsiteX72" fmla="*/ 7786819 w 12192000"/>
              <a:gd name="connsiteY72" fmla="*/ 837889 h 2028868"/>
              <a:gd name="connsiteX73" fmla="*/ 7840612 w 12192000"/>
              <a:gd name="connsiteY73" fmla="*/ 847226 h 2028868"/>
              <a:gd name="connsiteX74" fmla="*/ 7902328 w 12192000"/>
              <a:gd name="connsiteY74" fmla="*/ 870096 h 2028868"/>
              <a:gd name="connsiteX75" fmla="*/ 8074238 w 12192000"/>
              <a:gd name="connsiteY75" fmla="*/ 912874 h 2028868"/>
              <a:gd name="connsiteX76" fmla="*/ 8275497 w 12192000"/>
              <a:gd name="connsiteY76" fmla="*/ 949357 h 2028868"/>
              <a:gd name="connsiteX77" fmla="*/ 8363469 w 12192000"/>
              <a:gd name="connsiteY77" fmla="*/ 966614 h 2028868"/>
              <a:gd name="connsiteX78" fmla="*/ 8396651 w 12192000"/>
              <a:gd name="connsiteY78" fmla="*/ 985282 h 2028868"/>
              <a:gd name="connsiteX79" fmla="*/ 8403540 w 12192000"/>
              <a:gd name="connsiteY79" fmla="*/ 991133 h 2028868"/>
              <a:gd name="connsiteX80" fmla="*/ 8400610 w 12192000"/>
              <a:gd name="connsiteY80" fmla="*/ 990219 h 2028868"/>
              <a:gd name="connsiteX81" fmla="*/ 8411626 w 12192000"/>
              <a:gd name="connsiteY81" fmla="*/ 998000 h 2028868"/>
              <a:gd name="connsiteX82" fmla="*/ 8403540 w 12192000"/>
              <a:gd name="connsiteY82" fmla="*/ 991133 h 2028868"/>
              <a:gd name="connsiteX83" fmla="*/ 8419755 w 12192000"/>
              <a:gd name="connsiteY83" fmla="*/ 996188 h 2028868"/>
              <a:gd name="connsiteX84" fmla="*/ 8665605 w 12192000"/>
              <a:gd name="connsiteY84" fmla="*/ 1098798 h 2028868"/>
              <a:gd name="connsiteX85" fmla="*/ 8838610 w 12192000"/>
              <a:gd name="connsiteY85" fmla="*/ 1133530 h 2028868"/>
              <a:gd name="connsiteX86" fmla="*/ 8886001 w 12192000"/>
              <a:gd name="connsiteY86" fmla="*/ 1140946 h 2028868"/>
              <a:gd name="connsiteX87" fmla="*/ 8968445 w 12192000"/>
              <a:gd name="connsiteY87" fmla="*/ 1155831 h 2028868"/>
              <a:gd name="connsiteX88" fmla="*/ 9003462 w 12192000"/>
              <a:gd name="connsiteY88" fmla="*/ 1165329 h 2028868"/>
              <a:gd name="connsiteX89" fmla="*/ 9133985 w 12192000"/>
              <a:gd name="connsiteY89" fmla="*/ 1161395 h 2028868"/>
              <a:gd name="connsiteX90" fmla="*/ 9155969 w 12192000"/>
              <a:gd name="connsiteY90" fmla="*/ 1161050 h 2028868"/>
              <a:gd name="connsiteX91" fmla="*/ 9188177 w 12192000"/>
              <a:gd name="connsiteY91" fmla="*/ 1172073 h 2028868"/>
              <a:gd name="connsiteX92" fmla="*/ 9268019 w 12192000"/>
              <a:gd name="connsiteY92" fmla="*/ 1199345 h 2028868"/>
              <a:gd name="connsiteX93" fmla="*/ 9392919 w 12192000"/>
              <a:gd name="connsiteY93" fmla="*/ 1211784 h 2028868"/>
              <a:gd name="connsiteX94" fmla="*/ 9410017 w 12192000"/>
              <a:gd name="connsiteY94" fmla="*/ 1212490 h 2028868"/>
              <a:gd name="connsiteX95" fmla="*/ 9500499 w 12192000"/>
              <a:gd name="connsiteY95" fmla="*/ 1250677 h 2028868"/>
              <a:gd name="connsiteX96" fmla="*/ 9683005 w 12192000"/>
              <a:gd name="connsiteY96" fmla="*/ 1309587 h 2028868"/>
              <a:gd name="connsiteX97" fmla="*/ 9767091 w 12192000"/>
              <a:gd name="connsiteY97" fmla="*/ 1332526 h 2028868"/>
              <a:gd name="connsiteX98" fmla="*/ 9918248 w 12192000"/>
              <a:gd name="connsiteY98" fmla="*/ 1384986 h 2028868"/>
              <a:gd name="connsiteX99" fmla="*/ 9943887 w 12192000"/>
              <a:gd name="connsiteY99" fmla="*/ 1397135 h 2028868"/>
              <a:gd name="connsiteX100" fmla="*/ 9997044 w 12192000"/>
              <a:gd name="connsiteY100" fmla="*/ 1420496 h 2028868"/>
              <a:gd name="connsiteX101" fmla="*/ 10167995 w 12192000"/>
              <a:gd name="connsiteY101" fmla="*/ 1439259 h 2028868"/>
              <a:gd name="connsiteX102" fmla="*/ 10211200 w 12192000"/>
              <a:gd name="connsiteY102" fmla="*/ 1432770 h 2028868"/>
              <a:gd name="connsiteX103" fmla="*/ 10458762 w 12192000"/>
              <a:gd name="connsiteY103" fmla="*/ 1444554 h 2028868"/>
              <a:gd name="connsiteX104" fmla="*/ 10803046 w 12192000"/>
              <a:gd name="connsiteY104" fmla="*/ 1426140 h 2028868"/>
              <a:gd name="connsiteX105" fmla="*/ 11058755 w 12192000"/>
              <a:gd name="connsiteY105" fmla="*/ 1450181 h 2028868"/>
              <a:gd name="connsiteX106" fmla="*/ 11165209 w 12192000"/>
              <a:gd name="connsiteY106" fmla="*/ 1450925 h 2028868"/>
              <a:gd name="connsiteX107" fmla="*/ 11358455 w 12192000"/>
              <a:gd name="connsiteY107" fmla="*/ 1452150 h 2028868"/>
              <a:gd name="connsiteX108" fmla="*/ 11560424 w 12192000"/>
              <a:gd name="connsiteY108" fmla="*/ 1451737 h 2028868"/>
              <a:gd name="connsiteX109" fmla="*/ 11649954 w 12192000"/>
              <a:gd name="connsiteY109" fmla="*/ 1450170 h 2028868"/>
              <a:gd name="connsiteX110" fmla="*/ 11890686 w 12192000"/>
              <a:gd name="connsiteY110" fmla="*/ 1466575 h 2028868"/>
              <a:gd name="connsiteX111" fmla="*/ 12192000 w 12192000"/>
              <a:gd name="connsiteY111" fmla="*/ 1448544 h 2028868"/>
              <a:gd name="connsiteX112" fmla="*/ 12192000 w 12192000"/>
              <a:gd name="connsiteY112" fmla="*/ 2028868 h 2028868"/>
              <a:gd name="connsiteX113" fmla="*/ 0 w 12192000"/>
              <a:gd name="connsiteY113" fmla="*/ 2028868 h 2028868"/>
              <a:gd name="connsiteX114" fmla="*/ 0 w 12192000"/>
              <a:gd name="connsiteY114" fmla="*/ 126221 h 2028868"/>
              <a:gd name="connsiteX115" fmla="*/ 4572 w 12192000"/>
              <a:gd name="connsiteY115" fmla="*/ 125615 h 2028868"/>
              <a:gd name="connsiteX116" fmla="*/ 37645 w 12192000"/>
              <a:gd name="connsiteY116" fmla="*/ 121422 h 2028868"/>
              <a:gd name="connsiteX117" fmla="*/ 77641 w 12192000"/>
              <a:gd name="connsiteY117" fmla="*/ 110298 h 2028868"/>
              <a:gd name="connsiteX118" fmla="*/ 273386 w 12192000"/>
              <a:gd name="connsiteY118" fmla="*/ 95008 h 2028868"/>
              <a:gd name="connsiteX119" fmla="*/ 376513 w 12192000"/>
              <a:gd name="connsiteY119" fmla="*/ 83856 h 2028868"/>
              <a:gd name="connsiteX120" fmla="*/ 413835 w 12192000"/>
              <a:gd name="connsiteY120" fmla="*/ 81162 h 2028868"/>
              <a:gd name="connsiteX121" fmla="*/ 520671 w 12192000"/>
              <a:gd name="connsiteY121" fmla="*/ 57621 h 2028868"/>
              <a:gd name="connsiteX122" fmla="*/ 597225 w 12192000"/>
              <a:gd name="connsiteY122" fmla="*/ 57602 h 2028868"/>
              <a:gd name="connsiteX123" fmla="*/ 812914 w 12192000"/>
              <a:gd name="connsiteY123" fmla="*/ 29295 h 2028868"/>
              <a:gd name="connsiteX124" fmla="*/ 970251 w 12192000"/>
              <a:gd name="connsiteY124" fmla="*/ 18657 h 2028868"/>
              <a:gd name="connsiteX125" fmla="*/ 1195347 w 12192000"/>
              <a:gd name="connsiteY125" fmla="*/ 27097 h 2028868"/>
              <a:gd name="connsiteX126" fmla="*/ 1279765 w 12192000"/>
              <a:gd name="connsiteY126" fmla="*/ 10281 h 2028868"/>
              <a:gd name="connsiteX127" fmla="*/ 1356367 w 12192000"/>
              <a:gd name="connsiteY127" fmla="*/ 4978 h 2028868"/>
              <a:gd name="connsiteX128" fmla="*/ 1370962 w 12192000"/>
              <a:gd name="connsiteY128" fmla="*/ 2658 h 2028868"/>
              <a:gd name="connsiteX129" fmla="*/ 1390955 w 12192000"/>
              <a:gd name="connsiteY129" fmla="*/ 184 h 202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2192000" h="2028868">
                <a:moveTo>
                  <a:pt x="1390955" y="184"/>
                </a:moveTo>
                <a:cubicBezTo>
                  <a:pt x="1399661" y="-425"/>
                  <a:pt x="1412300" y="270"/>
                  <a:pt x="1434549" y="5530"/>
                </a:cubicBezTo>
                <a:cubicBezTo>
                  <a:pt x="1496241" y="30386"/>
                  <a:pt x="1587306" y="32254"/>
                  <a:pt x="1637948" y="65776"/>
                </a:cubicBezTo>
                <a:cubicBezTo>
                  <a:pt x="1691494" y="76965"/>
                  <a:pt x="1719091" y="99884"/>
                  <a:pt x="1759056" y="111492"/>
                </a:cubicBezTo>
                <a:cubicBezTo>
                  <a:pt x="1818769" y="127666"/>
                  <a:pt x="1839146" y="134470"/>
                  <a:pt x="1877728" y="135429"/>
                </a:cubicBezTo>
                <a:cubicBezTo>
                  <a:pt x="1896351" y="125356"/>
                  <a:pt x="2012576" y="170998"/>
                  <a:pt x="2042244" y="179641"/>
                </a:cubicBezTo>
                <a:lnTo>
                  <a:pt x="2058061" y="187052"/>
                </a:lnTo>
                <a:cubicBezTo>
                  <a:pt x="2078492" y="194416"/>
                  <a:pt x="2133996" y="216916"/>
                  <a:pt x="2164831" y="223826"/>
                </a:cubicBezTo>
                <a:cubicBezTo>
                  <a:pt x="2205627" y="227521"/>
                  <a:pt x="2221974" y="221435"/>
                  <a:pt x="2287219" y="234911"/>
                </a:cubicBezTo>
                <a:cubicBezTo>
                  <a:pt x="2308969" y="236839"/>
                  <a:pt x="2342080" y="230491"/>
                  <a:pt x="2373568" y="230563"/>
                </a:cubicBezTo>
                <a:cubicBezTo>
                  <a:pt x="2413847" y="234140"/>
                  <a:pt x="2437134" y="220427"/>
                  <a:pt x="2476147" y="235343"/>
                </a:cubicBezTo>
                <a:lnTo>
                  <a:pt x="2713522" y="243255"/>
                </a:lnTo>
                <a:lnTo>
                  <a:pt x="2718916" y="242580"/>
                </a:lnTo>
                <a:lnTo>
                  <a:pt x="2843662" y="240993"/>
                </a:lnTo>
                <a:cubicBezTo>
                  <a:pt x="2856789" y="237802"/>
                  <a:pt x="2869596" y="238229"/>
                  <a:pt x="2874892" y="237503"/>
                </a:cubicBezTo>
                <a:lnTo>
                  <a:pt x="2875436" y="236635"/>
                </a:lnTo>
                <a:lnTo>
                  <a:pt x="2942858" y="251822"/>
                </a:lnTo>
                <a:lnTo>
                  <a:pt x="2995934" y="265717"/>
                </a:lnTo>
                <a:cubicBezTo>
                  <a:pt x="3001138" y="268164"/>
                  <a:pt x="3005875" y="271094"/>
                  <a:pt x="3009910" y="274686"/>
                </a:cubicBezTo>
                <a:cubicBezTo>
                  <a:pt x="3052347" y="298998"/>
                  <a:pt x="3120979" y="287593"/>
                  <a:pt x="3280097" y="311905"/>
                </a:cubicBezTo>
                <a:cubicBezTo>
                  <a:pt x="3312439" y="328299"/>
                  <a:pt x="3361027" y="313842"/>
                  <a:pt x="3405770" y="326517"/>
                </a:cubicBezTo>
                <a:cubicBezTo>
                  <a:pt x="3463644" y="332812"/>
                  <a:pt x="3512865" y="333000"/>
                  <a:pt x="3567259" y="337325"/>
                </a:cubicBezTo>
                <a:cubicBezTo>
                  <a:pt x="3625982" y="342633"/>
                  <a:pt x="3717288" y="355449"/>
                  <a:pt x="3758105" y="358365"/>
                </a:cubicBezTo>
                <a:cubicBezTo>
                  <a:pt x="3780102" y="359345"/>
                  <a:pt x="3778518" y="353911"/>
                  <a:pt x="3812162" y="354818"/>
                </a:cubicBezTo>
                <a:cubicBezTo>
                  <a:pt x="3844059" y="370288"/>
                  <a:pt x="3891932" y="350638"/>
                  <a:pt x="3931396" y="370955"/>
                </a:cubicBezTo>
                <a:cubicBezTo>
                  <a:pt x="3946095" y="376605"/>
                  <a:pt x="3992749" y="382936"/>
                  <a:pt x="4002267" y="377340"/>
                </a:cubicBezTo>
                <a:cubicBezTo>
                  <a:pt x="4012138" y="377261"/>
                  <a:pt x="4023224" y="381342"/>
                  <a:pt x="4028460" y="374630"/>
                </a:cubicBezTo>
                <a:cubicBezTo>
                  <a:pt x="4036780" y="366846"/>
                  <a:pt x="4069305" y="385457"/>
                  <a:pt x="4065532" y="374300"/>
                </a:cubicBezTo>
                <a:lnTo>
                  <a:pt x="4191732" y="372499"/>
                </a:lnTo>
                <a:lnTo>
                  <a:pt x="4232518" y="377131"/>
                </a:lnTo>
                <a:lnTo>
                  <a:pt x="4238372" y="378188"/>
                </a:lnTo>
                <a:cubicBezTo>
                  <a:pt x="4248116" y="380278"/>
                  <a:pt x="4277508" y="386971"/>
                  <a:pt x="4290981" y="389671"/>
                </a:cubicBezTo>
                <a:cubicBezTo>
                  <a:pt x="4313198" y="404112"/>
                  <a:pt x="4349703" y="404265"/>
                  <a:pt x="4379064" y="411561"/>
                </a:cubicBezTo>
                <a:lnTo>
                  <a:pt x="4459811" y="430329"/>
                </a:lnTo>
                <a:lnTo>
                  <a:pt x="4513724" y="436060"/>
                </a:lnTo>
                <a:lnTo>
                  <a:pt x="4536504" y="442541"/>
                </a:lnTo>
                <a:cubicBezTo>
                  <a:pt x="4552839" y="444978"/>
                  <a:pt x="4614551" y="446144"/>
                  <a:pt x="4640313" y="443540"/>
                </a:cubicBezTo>
                <a:cubicBezTo>
                  <a:pt x="4662147" y="440986"/>
                  <a:pt x="4657791" y="431411"/>
                  <a:pt x="4691075" y="426921"/>
                </a:cubicBezTo>
                <a:cubicBezTo>
                  <a:pt x="4725356" y="437067"/>
                  <a:pt x="4768806" y="410033"/>
                  <a:pt x="4811440" y="423744"/>
                </a:cubicBezTo>
                <a:cubicBezTo>
                  <a:pt x="4826963" y="426960"/>
                  <a:pt x="4874062" y="425734"/>
                  <a:pt x="4882386" y="418695"/>
                </a:cubicBezTo>
                <a:cubicBezTo>
                  <a:pt x="4892087" y="417037"/>
                  <a:pt x="4903760" y="419286"/>
                  <a:pt x="4907662" y="411831"/>
                </a:cubicBezTo>
                <a:cubicBezTo>
                  <a:pt x="4914397" y="402828"/>
                  <a:pt x="4949882" y="415966"/>
                  <a:pt x="4944087" y="405573"/>
                </a:cubicBezTo>
                <a:cubicBezTo>
                  <a:pt x="4969259" y="414559"/>
                  <a:pt x="4987003" y="395636"/>
                  <a:pt x="5007075" y="390694"/>
                </a:cubicBezTo>
                <a:lnTo>
                  <a:pt x="5067961" y="383600"/>
                </a:lnTo>
                <a:lnTo>
                  <a:pt x="5108970" y="381637"/>
                </a:lnTo>
                <a:lnTo>
                  <a:pt x="5114928" y="381742"/>
                </a:lnTo>
                <a:cubicBezTo>
                  <a:pt x="5124907" y="382243"/>
                  <a:pt x="5138262" y="384897"/>
                  <a:pt x="5149802" y="384642"/>
                </a:cubicBezTo>
                <a:lnTo>
                  <a:pt x="5221533" y="382595"/>
                </a:lnTo>
                <a:cubicBezTo>
                  <a:pt x="5272117" y="387362"/>
                  <a:pt x="5364785" y="393670"/>
                  <a:pt x="5453307" y="413241"/>
                </a:cubicBezTo>
                <a:lnTo>
                  <a:pt x="5505015" y="409536"/>
                </a:lnTo>
                <a:lnTo>
                  <a:pt x="5518799" y="410457"/>
                </a:lnTo>
                <a:lnTo>
                  <a:pt x="5643534" y="425433"/>
                </a:lnTo>
                <a:cubicBezTo>
                  <a:pt x="5707481" y="443152"/>
                  <a:pt x="5732223" y="424753"/>
                  <a:pt x="5785959" y="452296"/>
                </a:cubicBezTo>
                <a:cubicBezTo>
                  <a:pt x="5777344" y="441597"/>
                  <a:pt x="5862008" y="442986"/>
                  <a:pt x="5880652" y="448078"/>
                </a:cubicBezTo>
                <a:cubicBezTo>
                  <a:pt x="5902526" y="457387"/>
                  <a:pt x="6036512" y="492361"/>
                  <a:pt x="6098321" y="504503"/>
                </a:cubicBezTo>
                <a:cubicBezTo>
                  <a:pt x="6162673" y="518137"/>
                  <a:pt x="6212879" y="524641"/>
                  <a:pt x="6243319" y="529881"/>
                </a:cubicBezTo>
                <a:lnTo>
                  <a:pt x="6364035" y="557003"/>
                </a:lnTo>
                <a:cubicBezTo>
                  <a:pt x="6395710" y="558741"/>
                  <a:pt x="6446928" y="546552"/>
                  <a:pt x="6471012" y="546378"/>
                </a:cubicBezTo>
                <a:cubicBezTo>
                  <a:pt x="6482908" y="549834"/>
                  <a:pt x="6495493" y="553080"/>
                  <a:pt x="6508541" y="555958"/>
                </a:cubicBezTo>
                <a:lnTo>
                  <a:pt x="6516595" y="557205"/>
                </a:lnTo>
                <a:lnTo>
                  <a:pt x="6554894" y="560169"/>
                </a:lnTo>
                <a:cubicBezTo>
                  <a:pt x="6578001" y="561078"/>
                  <a:pt x="6632342" y="561350"/>
                  <a:pt x="6655235" y="562659"/>
                </a:cubicBezTo>
                <a:cubicBezTo>
                  <a:pt x="6665282" y="571828"/>
                  <a:pt x="6678032" y="571391"/>
                  <a:pt x="6692251" y="568022"/>
                </a:cubicBezTo>
                <a:cubicBezTo>
                  <a:pt x="6723150" y="576843"/>
                  <a:pt x="6757466" y="574624"/>
                  <a:pt x="6795372" y="579221"/>
                </a:cubicBezTo>
                <a:cubicBezTo>
                  <a:pt x="6829973" y="594877"/>
                  <a:pt x="6859708" y="582830"/>
                  <a:pt x="6900177" y="587811"/>
                </a:cubicBezTo>
                <a:cubicBezTo>
                  <a:pt x="6961715" y="594030"/>
                  <a:pt x="7117444" y="609912"/>
                  <a:pt x="7164601" y="616537"/>
                </a:cubicBezTo>
                <a:lnTo>
                  <a:pt x="7183121" y="627558"/>
                </a:lnTo>
                <a:lnTo>
                  <a:pt x="7224458" y="649111"/>
                </a:lnTo>
                <a:cubicBezTo>
                  <a:pt x="7227568" y="652127"/>
                  <a:pt x="7229794" y="655455"/>
                  <a:pt x="7230737" y="659205"/>
                </a:cubicBezTo>
                <a:cubicBezTo>
                  <a:pt x="7290459" y="658119"/>
                  <a:pt x="7324166" y="684952"/>
                  <a:pt x="7377870" y="697453"/>
                </a:cubicBezTo>
                <a:cubicBezTo>
                  <a:pt x="7432754" y="717853"/>
                  <a:pt x="7446517" y="728831"/>
                  <a:pt x="7483437" y="741396"/>
                </a:cubicBezTo>
                <a:cubicBezTo>
                  <a:pt x="7499280" y="748892"/>
                  <a:pt x="7520370" y="804613"/>
                  <a:pt x="7548172" y="800442"/>
                </a:cubicBezTo>
                <a:cubicBezTo>
                  <a:pt x="7556449" y="807964"/>
                  <a:pt x="7732613" y="811934"/>
                  <a:pt x="7786819" y="837889"/>
                </a:cubicBezTo>
                <a:cubicBezTo>
                  <a:pt x="7836041" y="827850"/>
                  <a:pt x="7803208" y="840858"/>
                  <a:pt x="7840612" y="847226"/>
                </a:cubicBezTo>
                <a:cubicBezTo>
                  <a:pt x="7861184" y="854849"/>
                  <a:pt x="7876994" y="845805"/>
                  <a:pt x="7902328" y="870096"/>
                </a:cubicBezTo>
                <a:cubicBezTo>
                  <a:pt x="7936376" y="868812"/>
                  <a:pt x="8012043" y="899665"/>
                  <a:pt x="8074238" y="912874"/>
                </a:cubicBezTo>
                <a:cubicBezTo>
                  <a:pt x="8141324" y="925036"/>
                  <a:pt x="8194123" y="956245"/>
                  <a:pt x="8275497" y="949357"/>
                </a:cubicBezTo>
                <a:cubicBezTo>
                  <a:pt x="8283162" y="962779"/>
                  <a:pt x="8322316" y="954854"/>
                  <a:pt x="8363469" y="966614"/>
                </a:cubicBezTo>
                <a:cubicBezTo>
                  <a:pt x="8369409" y="978006"/>
                  <a:pt x="8382109" y="976698"/>
                  <a:pt x="8396651" y="985282"/>
                </a:cubicBezTo>
                <a:lnTo>
                  <a:pt x="8403540" y="991133"/>
                </a:lnTo>
                <a:lnTo>
                  <a:pt x="8400610" y="990219"/>
                </a:lnTo>
                <a:cubicBezTo>
                  <a:pt x="8392834" y="988492"/>
                  <a:pt x="8413499" y="997390"/>
                  <a:pt x="8411626" y="998000"/>
                </a:cubicBezTo>
                <a:lnTo>
                  <a:pt x="8403540" y="991133"/>
                </a:lnTo>
                <a:lnTo>
                  <a:pt x="8419755" y="996188"/>
                </a:lnTo>
                <a:cubicBezTo>
                  <a:pt x="8491424" y="1020323"/>
                  <a:pt x="8590906" y="1102801"/>
                  <a:pt x="8665605" y="1098798"/>
                </a:cubicBezTo>
                <a:cubicBezTo>
                  <a:pt x="8730608" y="1100596"/>
                  <a:pt x="8780942" y="1121953"/>
                  <a:pt x="8838610" y="1133530"/>
                </a:cubicBezTo>
                <a:cubicBezTo>
                  <a:pt x="8863283" y="1140151"/>
                  <a:pt x="8847384" y="1157896"/>
                  <a:pt x="8886001" y="1140946"/>
                </a:cubicBezTo>
                <a:lnTo>
                  <a:pt x="8968445" y="1155831"/>
                </a:lnTo>
                <a:lnTo>
                  <a:pt x="9003462" y="1165329"/>
                </a:lnTo>
                <a:cubicBezTo>
                  <a:pt x="9019227" y="1180077"/>
                  <a:pt x="9112169" y="1145509"/>
                  <a:pt x="9133985" y="1161395"/>
                </a:cubicBezTo>
                <a:cubicBezTo>
                  <a:pt x="9138567" y="1166107"/>
                  <a:pt x="9154734" y="1165854"/>
                  <a:pt x="9155969" y="1161050"/>
                </a:cubicBezTo>
                <a:cubicBezTo>
                  <a:pt x="9162516" y="1164052"/>
                  <a:pt x="9182118" y="1178881"/>
                  <a:pt x="9188177" y="1172073"/>
                </a:cubicBezTo>
                <a:lnTo>
                  <a:pt x="9268019" y="1199345"/>
                </a:lnTo>
                <a:cubicBezTo>
                  <a:pt x="9294395" y="1203950"/>
                  <a:pt x="9369253" y="1209594"/>
                  <a:pt x="9392919" y="1211784"/>
                </a:cubicBezTo>
                <a:cubicBezTo>
                  <a:pt x="9395782" y="1215475"/>
                  <a:pt x="9408360" y="1215996"/>
                  <a:pt x="9410017" y="1212490"/>
                </a:cubicBezTo>
                <a:cubicBezTo>
                  <a:pt x="9427947" y="1218972"/>
                  <a:pt x="9451943" y="1239383"/>
                  <a:pt x="9500499" y="1250677"/>
                </a:cubicBezTo>
                <a:cubicBezTo>
                  <a:pt x="9553332" y="1254635"/>
                  <a:pt x="9638573" y="1295945"/>
                  <a:pt x="9683005" y="1309587"/>
                </a:cubicBezTo>
                <a:cubicBezTo>
                  <a:pt x="9714210" y="1343428"/>
                  <a:pt x="9728743" y="1322498"/>
                  <a:pt x="9767091" y="1332526"/>
                </a:cubicBezTo>
                <a:cubicBezTo>
                  <a:pt x="9807158" y="1347631"/>
                  <a:pt x="9873419" y="1388931"/>
                  <a:pt x="9918248" y="1384986"/>
                </a:cubicBezTo>
                <a:lnTo>
                  <a:pt x="9943887" y="1397135"/>
                </a:lnTo>
                <a:cubicBezTo>
                  <a:pt x="9951331" y="1420646"/>
                  <a:pt x="9972443" y="1399871"/>
                  <a:pt x="9997044" y="1420496"/>
                </a:cubicBezTo>
                <a:cubicBezTo>
                  <a:pt x="10031208" y="1423153"/>
                  <a:pt x="10131971" y="1440080"/>
                  <a:pt x="10167995" y="1439259"/>
                </a:cubicBezTo>
                <a:cubicBezTo>
                  <a:pt x="10172943" y="1450689"/>
                  <a:pt x="10195912" y="1438948"/>
                  <a:pt x="10211200" y="1432770"/>
                </a:cubicBezTo>
                <a:cubicBezTo>
                  <a:pt x="10327242" y="1426732"/>
                  <a:pt x="10426976" y="1452305"/>
                  <a:pt x="10458762" y="1444554"/>
                </a:cubicBezTo>
                <a:cubicBezTo>
                  <a:pt x="10540854" y="1443440"/>
                  <a:pt x="10741852" y="1423642"/>
                  <a:pt x="10803046" y="1426140"/>
                </a:cubicBezTo>
                <a:cubicBezTo>
                  <a:pt x="10849163" y="1419483"/>
                  <a:pt x="10973519" y="1442167"/>
                  <a:pt x="11058755" y="1450181"/>
                </a:cubicBezTo>
                <a:cubicBezTo>
                  <a:pt x="11140250" y="1463310"/>
                  <a:pt x="11113345" y="1446365"/>
                  <a:pt x="11165209" y="1450925"/>
                </a:cubicBezTo>
                <a:cubicBezTo>
                  <a:pt x="11184875" y="1464363"/>
                  <a:pt x="11316233" y="1445181"/>
                  <a:pt x="11358455" y="1452150"/>
                </a:cubicBezTo>
                <a:cubicBezTo>
                  <a:pt x="11449669" y="1427079"/>
                  <a:pt x="11488916" y="1452094"/>
                  <a:pt x="11560424" y="1451737"/>
                </a:cubicBezTo>
                <a:cubicBezTo>
                  <a:pt x="11593031" y="1458748"/>
                  <a:pt x="11613048" y="1458612"/>
                  <a:pt x="11649954" y="1450170"/>
                </a:cubicBezTo>
                <a:cubicBezTo>
                  <a:pt x="11704998" y="1452643"/>
                  <a:pt x="11800345" y="1466845"/>
                  <a:pt x="11890686" y="1466575"/>
                </a:cubicBezTo>
                <a:cubicBezTo>
                  <a:pt x="11991124" y="1460564"/>
                  <a:pt x="12034412" y="1442650"/>
                  <a:pt x="12192000" y="1448544"/>
                </a:cubicBezTo>
                <a:lnTo>
                  <a:pt x="12192000" y="2028868"/>
                </a:lnTo>
                <a:lnTo>
                  <a:pt x="0" y="2028868"/>
                </a:lnTo>
                <a:lnTo>
                  <a:pt x="0" y="126221"/>
                </a:lnTo>
                <a:lnTo>
                  <a:pt x="4572" y="125615"/>
                </a:lnTo>
                <a:cubicBezTo>
                  <a:pt x="16534" y="125622"/>
                  <a:pt x="29688" y="127083"/>
                  <a:pt x="37645" y="121422"/>
                </a:cubicBezTo>
                <a:lnTo>
                  <a:pt x="77641" y="110298"/>
                </a:lnTo>
                <a:cubicBezTo>
                  <a:pt x="116931" y="105895"/>
                  <a:pt x="223574" y="99415"/>
                  <a:pt x="273386" y="95008"/>
                </a:cubicBezTo>
                <a:cubicBezTo>
                  <a:pt x="311403" y="91377"/>
                  <a:pt x="344376" y="81866"/>
                  <a:pt x="376513" y="83856"/>
                </a:cubicBezTo>
                <a:cubicBezTo>
                  <a:pt x="389622" y="77524"/>
                  <a:pt x="401959" y="74369"/>
                  <a:pt x="413835" y="81162"/>
                </a:cubicBezTo>
                <a:cubicBezTo>
                  <a:pt x="449447" y="73314"/>
                  <a:pt x="455720" y="63023"/>
                  <a:pt x="520671" y="57621"/>
                </a:cubicBezTo>
                <a:cubicBezTo>
                  <a:pt x="534371" y="57338"/>
                  <a:pt x="575890" y="61696"/>
                  <a:pt x="597225" y="57602"/>
                </a:cubicBezTo>
                <a:cubicBezTo>
                  <a:pt x="645932" y="52882"/>
                  <a:pt x="762967" y="57791"/>
                  <a:pt x="812914" y="29295"/>
                </a:cubicBezTo>
                <a:cubicBezTo>
                  <a:pt x="857841" y="22165"/>
                  <a:pt x="913858" y="26397"/>
                  <a:pt x="970251" y="18657"/>
                </a:cubicBezTo>
                <a:cubicBezTo>
                  <a:pt x="1033292" y="17269"/>
                  <a:pt x="1171903" y="22699"/>
                  <a:pt x="1195347" y="27097"/>
                </a:cubicBezTo>
                <a:cubicBezTo>
                  <a:pt x="1209850" y="27829"/>
                  <a:pt x="1260110" y="18578"/>
                  <a:pt x="1279765" y="10281"/>
                </a:cubicBezTo>
                <a:cubicBezTo>
                  <a:pt x="1306602" y="6594"/>
                  <a:pt x="1341168" y="6249"/>
                  <a:pt x="1356367" y="4978"/>
                </a:cubicBezTo>
                <a:lnTo>
                  <a:pt x="1370962" y="2658"/>
                </a:lnTo>
                <a:cubicBezTo>
                  <a:pt x="1377477" y="2704"/>
                  <a:pt x="1382249" y="792"/>
                  <a:pt x="1390955" y="184"/>
                </a:cubicBez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bicycle locked to a pole&#10;&#10;Description automatically generated">
            <a:extLst>
              <a:ext uri="{FF2B5EF4-FFF2-40B4-BE49-F238E27FC236}">
                <a16:creationId xmlns:a16="http://schemas.microsoft.com/office/drawing/2014/main" id="{5E699BCA-D92F-1C70-E468-59B230A8AF1C}"/>
              </a:ext>
            </a:extLst>
          </p:cNvPr>
          <p:cNvPicPr>
            <a:picLocks noChangeAspect="1"/>
          </p:cNvPicPr>
          <p:nvPr/>
        </p:nvPicPr>
        <p:blipFill>
          <a:blip r:embed="rId4">
            <a:alphaModFix/>
            <a:extLst>
              <a:ext uri="{837473B0-CC2E-450A-ABE3-18F120FF3D39}">
                <a1611:picAttrSrcUrl xmlns:a1611="http://schemas.microsoft.com/office/drawing/2016/11/main" r:id="rId5"/>
              </a:ext>
            </a:extLst>
          </a:blip>
          <a:srcRect t="9316" b="13324"/>
          <a:stretch/>
        </p:blipFill>
        <p:spPr>
          <a:xfrm>
            <a:off x="20" y="10"/>
            <a:ext cx="12191980" cy="6295700"/>
          </a:xfrm>
          <a:custGeom>
            <a:avLst/>
            <a:gdLst/>
            <a:ahLst/>
            <a:cxnLst/>
            <a:rect l="l" t="t" r="r" b="b"/>
            <a:pathLst>
              <a:path w="12192000" h="6295710">
                <a:moveTo>
                  <a:pt x="8400610" y="5819351"/>
                </a:moveTo>
                <a:lnTo>
                  <a:pt x="8403540" y="5820265"/>
                </a:lnTo>
                <a:lnTo>
                  <a:pt x="8411626" y="5827132"/>
                </a:lnTo>
                <a:cubicBezTo>
                  <a:pt x="8413499" y="5826522"/>
                  <a:pt x="8392834" y="5817624"/>
                  <a:pt x="8400610" y="5819351"/>
                </a:cubicBezTo>
                <a:close/>
                <a:moveTo>
                  <a:pt x="0" y="0"/>
                </a:moveTo>
                <a:lnTo>
                  <a:pt x="12192000" y="0"/>
                </a:lnTo>
                <a:lnTo>
                  <a:pt x="12192000" y="6277676"/>
                </a:lnTo>
                <a:cubicBezTo>
                  <a:pt x="12034412" y="6271782"/>
                  <a:pt x="11991124" y="6289696"/>
                  <a:pt x="11890686" y="6295707"/>
                </a:cubicBezTo>
                <a:cubicBezTo>
                  <a:pt x="11800345" y="6295977"/>
                  <a:pt x="11704998" y="6281775"/>
                  <a:pt x="11649954" y="6279302"/>
                </a:cubicBezTo>
                <a:cubicBezTo>
                  <a:pt x="11613048" y="6287744"/>
                  <a:pt x="11593031" y="6287880"/>
                  <a:pt x="11560424" y="6280869"/>
                </a:cubicBezTo>
                <a:cubicBezTo>
                  <a:pt x="11488916" y="6281226"/>
                  <a:pt x="11449669" y="6256211"/>
                  <a:pt x="11358455" y="6281282"/>
                </a:cubicBezTo>
                <a:cubicBezTo>
                  <a:pt x="11316233" y="6274313"/>
                  <a:pt x="11184875" y="6293495"/>
                  <a:pt x="11165209" y="6280057"/>
                </a:cubicBezTo>
                <a:cubicBezTo>
                  <a:pt x="11113345" y="6275497"/>
                  <a:pt x="11140250" y="6292442"/>
                  <a:pt x="11058755" y="6279313"/>
                </a:cubicBezTo>
                <a:cubicBezTo>
                  <a:pt x="10973519" y="6271299"/>
                  <a:pt x="10849163" y="6248615"/>
                  <a:pt x="10803046" y="6255272"/>
                </a:cubicBezTo>
                <a:cubicBezTo>
                  <a:pt x="10741852" y="6252774"/>
                  <a:pt x="10540854" y="6272572"/>
                  <a:pt x="10458762" y="6273686"/>
                </a:cubicBezTo>
                <a:cubicBezTo>
                  <a:pt x="10426976" y="6281437"/>
                  <a:pt x="10327242" y="6255864"/>
                  <a:pt x="10211200" y="6261902"/>
                </a:cubicBezTo>
                <a:cubicBezTo>
                  <a:pt x="10195912" y="6268080"/>
                  <a:pt x="10172943" y="6279821"/>
                  <a:pt x="10167995" y="6268391"/>
                </a:cubicBezTo>
                <a:cubicBezTo>
                  <a:pt x="10131971" y="6269212"/>
                  <a:pt x="10031208" y="6252285"/>
                  <a:pt x="9997044" y="6249628"/>
                </a:cubicBezTo>
                <a:cubicBezTo>
                  <a:pt x="9972443" y="6229003"/>
                  <a:pt x="9951331" y="6249778"/>
                  <a:pt x="9943887" y="6226267"/>
                </a:cubicBezTo>
                <a:lnTo>
                  <a:pt x="9918248" y="6214118"/>
                </a:lnTo>
                <a:cubicBezTo>
                  <a:pt x="9873419" y="6218063"/>
                  <a:pt x="9807158" y="6176763"/>
                  <a:pt x="9767091" y="6161658"/>
                </a:cubicBezTo>
                <a:cubicBezTo>
                  <a:pt x="9728743" y="6151630"/>
                  <a:pt x="9714210" y="6172560"/>
                  <a:pt x="9683005" y="6138719"/>
                </a:cubicBezTo>
                <a:cubicBezTo>
                  <a:pt x="9638573" y="6125077"/>
                  <a:pt x="9553332" y="6083767"/>
                  <a:pt x="9500499" y="6079809"/>
                </a:cubicBezTo>
                <a:cubicBezTo>
                  <a:pt x="9451943" y="6068515"/>
                  <a:pt x="9427947" y="6048104"/>
                  <a:pt x="9410017" y="6041622"/>
                </a:cubicBezTo>
                <a:cubicBezTo>
                  <a:pt x="9408360" y="6045128"/>
                  <a:pt x="9395782" y="6044607"/>
                  <a:pt x="9392919" y="6040916"/>
                </a:cubicBezTo>
                <a:cubicBezTo>
                  <a:pt x="9369253" y="6038726"/>
                  <a:pt x="9294395" y="6033082"/>
                  <a:pt x="9268019" y="6028477"/>
                </a:cubicBezTo>
                <a:lnTo>
                  <a:pt x="9188177" y="6001205"/>
                </a:lnTo>
                <a:cubicBezTo>
                  <a:pt x="9182118" y="6008013"/>
                  <a:pt x="9162516" y="5993184"/>
                  <a:pt x="9155969" y="5990182"/>
                </a:cubicBezTo>
                <a:cubicBezTo>
                  <a:pt x="9154734" y="5994986"/>
                  <a:pt x="9138567" y="5995239"/>
                  <a:pt x="9133985" y="5990527"/>
                </a:cubicBezTo>
                <a:cubicBezTo>
                  <a:pt x="9112169" y="5974641"/>
                  <a:pt x="9019227" y="6009209"/>
                  <a:pt x="9003462" y="5994461"/>
                </a:cubicBezTo>
                <a:lnTo>
                  <a:pt x="8968445" y="5984963"/>
                </a:lnTo>
                <a:lnTo>
                  <a:pt x="8886001" y="5970078"/>
                </a:lnTo>
                <a:cubicBezTo>
                  <a:pt x="8847384" y="5987028"/>
                  <a:pt x="8863283" y="5969283"/>
                  <a:pt x="8838610" y="5962662"/>
                </a:cubicBezTo>
                <a:cubicBezTo>
                  <a:pt x="8780942" y="5951085"/>
                  <a:pt x="8730608" y="5929728"/>
                  <a:pt x="8665605" y="5927930"/>
                </a:cubicBezTo>
                <a:cubicBezTo>
                  <a:pt x="8590906" y="5931933"/>
                  <a:pt x="8491424" y="5849455"/>
                  <a:pt x="8419755" y="5825320"/>
                </a:cubicBezTo>
                <a:lnTo>
                  <a:pt x="8403540" y="5820265"/>
                </a:lnTo>
                <a:lnTo>
                  <a:pt x="8396651" y="5814414"/>
                </a:lnTo>
                <a:cubicBezTo>
                  <a:pt x="8382109" y="5805830"/>
                  <a:pt x="8369409" y="5807138"/>
                  <a:pt x="8363469" y="5795746"/>
                </a:cubicBezTo>
                <a:cubicBezTo>
                  <a:pt x="8322316" y="5783986"/>
                  <a:pt x="8283162" y="5791911"/>
                  <a:pt x="8275497" y="5778489"/>
                </a:cubicBezTo>
                <a:cubicBezTo>
                  <a:pt x="8194123" y="5785377"/>
                  <a:pt x="8141324" y="5754168"/>
                  <a:pt x="8074238" y="5742006"/>
                </a:cubicBezTo>
                <a:cubicBezTo>
                  <a:pt x="8012043" y="5728797"/>
                  <a:pt x="7936376" y="5697944"/>
                  <a:pt x="7902328" y="5699228"/>
                </a:cubicBezTo>
                <a:cubicBezTo>
                  <a:pt x="7876994" y="5674937"/>
                  <a:pt x="7861184" y="5683981"/>
                  <a:pt x="7840612" y="5676358"/>
                </a:cubicBezTo>
                <a:cubicBezTo>
                  <a:pt x="7803208" y="5669990"/>
                  <a:pt x="7836041" y="5656982"/>
                  <a:pt x="7786819" y="5667021"/>
                </a:cubicBezTo>
                <a:cubicBezTo>
                  <a:pt x="7732613" y="5641066"/>
                  <a:pt x="7556449" y="5637096"/>
                  <a:pt x="7548172" y="5629574"/>
                </a:cubicBezTo>
                <a:cubicBezTo>
                  <a:pt x="7520370" y="5633745"/>
                  <a:pt x="7499280" y="5578024"/>
                  <a:pt x="7483437" y="5570528"/>
                </a:cubicBezTo>
                <a:cubicBezTo>
                  <a:pt x="7446517" y="5557963"/>
                  <a:pt x="7432754" y="5546985"/>
                  <a:pt x="7377870" y="5526585"/>
                </a:cubicBezTo>
                <a:cubicBezTo>
                  <a:pt x="7324166" y="5514084"/>
                  <a:pt x="7290459" y="5487251"/>
                  <a:pt x="7230737" y="5488337"/>
                </a:cubicBezTo>
                <a:cubicBezTo>
                  <a:pt x="7229794" y="5484587"/>
                  <a:pt x="7227568" y="5481259"/>
                  <a:pt x="7224458" y="5478243"/>
                </a:cubicBezTo>
                <a:lnTo>
                  <a:pt x="7183121" y="5456690"/>
                </a:lnTo>
                <a:lnTo>
                  <a:pt x="7164601" y="5445669"/>
                </a:lnTo>
                <a:cubicBezTo>
                  <a:pt x="7117444" y="5439044"/>
                  <a:pt x="6961715" y="5423162"/>
                  <a:pt x="6900177" y="5416943"/>
                </a:cubicBezTo>
                <a:cubicBezTo>
                  <a:pt x="6859708" y="5411962"/>
                  <a:pt x="6829973" y="5424009"/>
                  <a:pt x="6795372" y="5408353"/>
                </a:cubicBezTo>
                <a:cubicBezTo>
                  <a:pt x="6757466" y="5403756"/>
                  <a:pt x="6723150" y="5405975"/>
                  <a:pt x="6692251" y="5397154"/>
                </a:cubicBezTo>
                <a:cubicBezTo>
                  <a:pt x="6678032" y="5400523"/>
                  <a:pt x="6665282" y="5400960"/>
                  <a:pt x="6655235" y="5391791"/>
                </a:cubicBezTo>
                <a:cubicBezTo>
                  <a:pt x="6632342" y="5390482"/>
                  <a:pt x="6578001" y="5390210"/>
                  <a:pt x="6554894" y="5389301"/>
                </a:cubicBezTo>
                <a:lnTo>
                  <a:pt x="6516595" y="5386337"/>
                </a:lnTo>
                <a:lnTo>
                  <a:pt x="6508541" y="5385090"/>
                </a:lnTo>
                <a:cubicBezTo>
                  <a:pt x="6495493" y="5382212"/>
                  <a:pt x="6482908" y="5378966"/>
                  <a:pt x="6471012" y="5375510"/>
                </a:cubicBezTo>
                <a:cubicBezTo>
                  <a:pt x="6446928" y="5375684"/>
                  <a:pt x="6395710" y="5387873"/>
                  <a:pt x="6364035" y="5386135"/>
                </a:cubicBezTo>
                <a:lnTo>
                  <a:pt x="6243319" y="5359013"/>
                </a:lnTo>
                <a:cubicBezTo>
                  <a:pt x="6212879" y="5353773"/>
                  <a:pt x="6162673" y="5347269"/>
                  <a:pt x="6098321" y="5333635"/>
                </a:cubicBezTo>
                <a:cubicBezTo>
                  <a:pt x="6036512" y="5321493"/>
                  <a:pt x="5902526" y="5286519"/>
                  <a:pt x="5880652" y="5277210"/>
                </a:cubicBezTo>
                <a:cubicBezTo>
                  <a:pt x="5862008" y="5272118"/>
                  <a:pt x="5777344" y="5270729"/>
                  <a:pt x="5785959" y="5281428"/>
                </a:cubicBezTo>
                <a:cubicBezTo>
                  <a:pt x="5732223" y="5253885"/>
                  <a:pt x="5707481" y="5272284"/>
                  <a:pt x="5643534" y="5254565"/>
                </a:cubicBezTo>
                <a:lnTo>
                  <a:pt x="5518799" y="5239589"/>
                </a:lnTo>
                <a:lnTo>
                  <a:pt x="5505015" y="5238668"/>
                </a:lnTo>
                <a:lnTo>
                  <a:pt x="5453307" y="5242373"/>
                </a:lnTo>
                <a:cubicBezTo>
                  <a:pt x="5364785" y="5222802"/>
                  <a:pt x="5272117" y="5216494"/>
                  <a:pt x="5221533" y="5211727"/>
                </a:cubicBezTo>
                <a:lnTo>
                  <a:pt x="5149802" y="5213774"/>
                </a:lnTo>
                <a:cubicBezTo>
                  <a:pt x="5138262" y="5214029"/>
                  <a:pt x="5124907" y="5211375"/>
                  <a:pt x="5114928" y="5210874"/>
                </a:cubicBezTo>
                <a:lnTo>
                  <a:pt x="5108970" y="5210769"/>
                </a:lnTo>
                <a:lnTo>
                  <a:pt x="5067961" y="5212732"/>
                </a:lnTo>
                <a:lnTo>
                  <a:pt x="5007075" y="5219826"/>
                </a:lnTo>
                <a:cubicBezTo>
                  <a:pt x="4987003" y="5224768"/>
                  <a:pt x="4969259" y="5243691"/>
                  <a:pt x="4944087" y="5234705"/>
                </a:cubicBezTo>
                <a:cubicBezTo>
                  <a:pt x="4949882" y="5245098"/>
                  <a:pt x="4914397" y="5231960"/>
                  <a:pt x="4907662" y="5240963"/>
                </a:cubicBezTo>
                <a:cubicBezTo>
                  <a:pt x="4903760" y="5248418"/>
                  <a:pt x="4892087" y="5246169"/>
                  <a:pt x="4882386" y="5247827"/>
                </a:cubicBezTo>
                <a:cubicBezTo>
                  <a:pt x="4874062" y="5254866"/>
                  <a:pt x="4826963" y="5256092"/>
                  <a:pt x="4811440" y="5252876"/>
                </a:cubicBezTo>
                <a:cubicBezTo>
                  <a:pt x="4768806" y="5239165"/>
                  <a:pt x="4725356" y="5266199"/>
                  <a:pt x="4691075" y="5256053"/>
                </a:cubicBezTo>
                <a:cubicBezTo>
                  <a:pt x="4657791" y="5260543"/>
                  <a:pt x="4662147" y="5270118"/>
                  <a:pt x="4640313" y="5272672"/>
                </a:cubicBezTo>
                <a:cubicBezTo>
                  <a:pt x="4614551" y="5275276"/>
                  <a:pt x="4552839" y="5274110"/>
                  <a:pt x="4536504" y="5271673"/>
                </a:cubicBezTo>
                <a:lnTo>
                  <a:pt x="4513724" y="5265192"/>
                </a:lnTo>
                <a:lnTo>
                  <a:pt x="4459811" y="5259461"/>
                </a:lnTo>
                <a:lnTo>
                  <a:pt x="4379064" y="5240693"/>
                </a:lnTo>
                <a:cubicBezTo>
                  <a:pt x="4349703" y="5233397"/>
                  <a:pt x="4313198" y="5233244"/>
                  <a:pt x="4290981" y="5218803"/>
                </a:cubicBezTo>
                <a:cubicBezTo>
                  <a:pt x="4277508" y="5216103"/>
                  <a:pt x="4248116" y="5209410"/>
                  <a:pt x="4238372" y="5207320"/>
                </a:cubicBezTo>
                <a:lnTo>
                  <a:pt x="4232518" y="5206263"/>
                </a:lnTo>
                <a:lnTo>
                  <a:pt x="4191732" y="5201631"/>
                </a:lnTo>
                <a:lnTo>
                  <a:pt x="4065532" y="5203432"/>
                </a:lnTo>
                <a:cubicBezTo>
                  <a:pt x="4069305" y="5214589"/>
                  <a:pt x="4036780" y="5195978"/>
                  <a:pt x="4028460" y="5203762"/>
                </a:cubicBezTo>
                <a:cubicBezTo>
                  <a:pt x="4023224" y="5210474"/>
                  <a:pt x="4012138" y="5206393"/>
                  <a:pt x="4002267" y="5206472"/>
                </a:cubicBezTo>
                <a:cubicBezTo>
                  <a:pt x="3992749" y="5212068"/>
                  <a:pt x="3946095" y="5205737"/>
                  <a:pt x="3931396" y="5200087"/>
                </a:cubicBezTo>
                <a:cubicBezTo>
                  <a:pt x="3891932" y="5179770"/>
                  <a:pt x="3844059" y="5199420"/>
                  <a:pt x="3812162" y="5183950"/>
                </a:cubicBezTo>
                <a:cubicBezTo>
                  <a:pt x="3778518" y="5183043"/>
                  <a:pt x="3780102" y="5188477"/>
                  <a:pt x="3758105" y="5187497"/>
                </a:cubicBezTo>
                <a:cubicBezTo>
                  <a:pt x="3717288" y="5184581"/>
                  <a:pt x="3625982" y="5171765"/>
                  <a:pt x="3567259" y="5166457"/>
                </a:cubicBezTo>
                <a:cubicBezTo>
                  <a:pt x="3512865" y="5162132"/>
                  <a:pt x="3463644" y="5161944"/>
                  <a:pt x="3405770" y="5155649"/>
                </a:cubicBezTo>
                <a:cubicBezTo>
                  <a:pt x="3361027" y="5142974"/>
                  <a:pt x="3312439" y="5157431"/>
                  <a:pt x="3280097" y="5141037"/>
                </a:cubicBezTo>
                <a:cubicBezTo>
                  <a:pt x="3120979" y="5116725"/>
                  <a:pt x="3052347" y="5128130"/>
                  <a:pt x="3009910" y="5103818"/>
                </a:cubicBezTo>
                <a:cubicBezTo>
                  <a:pt x="3005875" y="5100226"/>
                  <a:pt x="3001138" y="5097296"/>
                  <a:pt x="2995934" y="5094849"/>
                </a:cubicBezTo>
                <a:lnTo>
                  <a:pt x="2942858" y="5080954"/>
                </a:lnTo>
                <a:lnTo>
                  <a:pt x="2875436" y="5065767"/>
                </a:lnTo>
                <a:lnTo>
                  <a:pt x="2874892" y="5066635"/>
                </a:lnTo>
                <a:cubicBezTo>
                  <a:pt x="2869596" y="5067361"/>
                  <a:pt x="2856789" y="5066934"/>
                  <a:pt x="2843662" y="5070125"/>
                </a:cubicBezTo>
                <a:lnTo>
                  <a:pt x="2718916" y="5071712"/>
                </a:lnTo>
                <a:lnTo>
                  <a:pt x="2713522" y="5072387"/>
                </a:lnTo>
                <a:lnTo>
                  <a:pt x="2476147" y="5064475"/>
                </a:lnTo>
                <a:cubicBezTo>
                  <a:pt x="2437134" y="5049559"/>
                  <a:pt x="2413847" y="5063272"/>
                  <a:pt x="2373568" y="5059695"/>
                </a:cubicBezTo>
                <a:cubicBezTo>
                  <a:pt x="2342080" y="5059623"/>
                  <a:pt x="2308969" y="5065971"/>
                  <a:pt x="2287219" y="5064043"/>
                </a:cubicBezTo>
                <a:cubicBezTo>
                  <a:pt x="2221974" y="5050567"/>
                  <a:pt x="2205627" y="5056653"/>
                  <a:pt x="2164831" y="5052958"/>
                </a:cubicBezTo>
                <a:cubicBezTo>
                  <a:pt x="2133996" y="5046048"/>
                  <a:pt x="2078492" y="5023548"/>
                  <a:pt x="2058061" y="5016184"/>
                </a:cubicBezTo>
                <a:lnTo>
                  <a:pt x="2042244" y="5008773"/>
                </a:lnTo>
                <a:cubicBezTo>
                  <a:pt x="2012576" y="5000130"/>
                  <a:pt x="1896351" y="4954488"/>
                  <a:pt x="1877728" y="4964561"/>
                </a:cubicBezTo>
                <a:cubicBezTo>
                  <a:pt x="1839146" y="4963602"/>
                  <a:pt x="1818769" y="4956798"/>
                  <a:pt x="1759056" y="4940624"/>
                </a:cubicBezTo>
                <a:cubicBezTo>
                  <a:pt x="1719091" y="4929016"/>
                  <a:pt x="1691494" y="4906097"/>
                  <a:pt x="1637948" y="4894908"/>
                </a:cubicBezTo>
                <a:cubicBezTo>
                  <a:pt x="1587306" y="4861386"/>
                  <a:pt x="1496241" y="4859518"/>
                  <a:pt x="1434549" y="4834662"/>
                </a:cubicBezTo>
                <a:cubicBezTo>
                  <a:pt x="1412300" y="4829402"/>
                  <a:pt x="1399661" y="4828707"/>
                  <a:pt x="1390955" y="4829316"/>
                </a:cubicBezTo>
                <a:cubicBezTo>
                  <a:pt x="1382249" y="4829924"/>
                  <a:pt x="1377477" y="4831836"/>
                  <a:pt x="1370962" y="4831790"/>
                </a:cubicBezTo>
                <a:lnTo>
                  <a:pt x="1356367" y="4834110"/>
                </a:lnTo>
                <a:cubicBezTo>
                  <a:pt x="1341168" y="4835381"/>
                  <a:pt x="1306602" y="4835726"/>
                  <a:pt x="1279765" y="4839413"/>
                </a:cubicBezTo>
                <a:cubicBezTo>
                  <a:pt x="1260110" y="4847710"/>
                  <a:pt x="1209850" y="4856961"/>
                  <a:pt x="1195347" y="4856229"/>
                </a:cubicBezTo>
                <a:cubicBezTo>
                  <a:pt x="1171903" y="4851831"/>
                  <a:pt x="1033292" y="4846401"/>
                  <a:pt x="970251" y="4847789"/>
                </a:cubicBezTo>
                <a:cubicBezTo>
                  <a:pt x="913858" y="4855529"/>
                  <a:pt x="857841" y="4851297"/>
                  <a:pt x="812914" y="4858427"/>
                </a:cubicBezTo>
                <a:cubicBezTo>
                  <a:pt x="762967" y="4886923"/>
                  <a:pt x="645932" y="4882014"/>
                  <a:pt x="597225" y="4886734"/>
                </a:cubicBezTo>
                <a:cubicBezTo>
                  <a:pt x="575890" y="4890828"/>
                  <a:pt x="534371" y="4886470"/>
                  <a:pt x="520671" y="4886753"/>
                </a:cubicBezTo>
                <a:cubicBezTo>
                  <a:pt x="455720" y="4892155"/>
                  <a:pt x="449447" y="4902446"/>
                  <a:pt x="413835" y="4910294"/>
                </a:cubicBezTo>
                <a:cubicBezTo>
                  <a:pt x="401959" y="4903501"/>
                  <a:pt x="389622" y="4906656"/>
                  <a:pt x="376513" y="4912988"/>
                </a:cubicBezTo>
                <a:cubicBezTo>
                  <a:pt x="344376" y="4910998"/>
                  <a:pt x="311403" y="4920509"/>
                  <a:pt x="273386" y="4924140"/>
                </a:cubicBezTo>
                <a:cubicBezTo>
                  <a:pt x="223574" y="4928547"/>
                  <a:pt x="116931" y="4935027"/>
                  <a:pt x="77641" y="4939430"/>
                </a:cubicBezTo>
                <a:lnTo>
                  <a:pt x="37645" y="4950554"/>
                </a:lnTo>
                <a:cubicBezTo>
                  <a:pt x="29688" y="4956215"/>
                  <a:pt x="16534" y="4954754"/>
                  <a:pt x="4572" y="4954747"/>
                </a:cubicBezTo>
                <a:lnTo>
                  <a:pt x="0" y="4955353"/>
                </a:lnTo>
                <a:close/>
              </a:path>
            </a:pathLst>
          </a:custGeom>
        </p:spPr>
      </p:pic>
      <p:sp>
        <p:nvSpPr>
          <p:cNvPr id="2" name="Title 1">
            <a:extLst>
              <a:ext uri="{FF2B5EF4-FFF2-40B4-BE49-F238E27FC236}">
                <a16:creationId xmlns:a16="http://schemas.microsoft.com/office/drawing/2014/main" id="{1B926D91-D2C2-456C-8257-1C9CDB1A3529}"/>
              </a:ext>
            </a:extLst>
          </p:cNvPr>
          <p:cNvSpPr>
            <a:spLocks noGrp="1"/>
          </p:cNvSpPr>
          <p:nvPr>
            <p:ph type="title"/>
          </p:nvPr>
        </p:nvSpPr>
        <p:spPr>
          <a:xfrm>
            <a:off x="685800" y="3802828"/>
            <a:ext cx="7521633" cy="1764256"/>
          </a:xfrm>
        </p:spPr>
        <p:txBody>
          <a:bodyPr vert="horz" lIns="91440" tIns="45720" rIns="91440" bIns="45720" rtlCol="0" anchor="b">
            <a:normAutofit/>
          </a:bodyPr>
          <a:lstStyle/>
          <a:p>
            <a:r>
              <a:rPr lang="en-US"/>
              <a:t>Conclusion</a:t>
            </a:r>
          </a:p>
        </p:txBody>
      </p:sp>
      <p:sp>
        <p:nvSpPr>
          <p:cNvPr id="18" name="TextBox 17">
            <a:extLst>
              <a:ext uri="{FF2B5EF4-FFF2-40B4-BE49-F238E27FC236}">
                <a16:creationId xmlns:a16="http://schemas.microsoft.com/office/drawing/2014/main" id="{15C97B4D-61D9-4C9B-1723-2A15E81904E5}"/>
              </a:ext>
            </a:extLst>
          </p:cNvPr>
          <p:cNvSpPr txBox="1"/>
          <p:nvPr/>
        </p:nvSpPr>
        <p:spPr>
          <a:xfrm>
            <a:off x="9274215" y="6657945"/>
            <a:ext cx="291778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ggwash.org/view/69989/heres-what-happens-when-your-bicycle-is-stolen-dc">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426301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6D91-D2C2-456C-8257-1C9CDB1A3529}"/>
              </a:ext>
            </a:extLst>
          </p:cNvPr>
          <p:cNvSpPr>
            <a:spLocks noGrp="1"/>
          </p:cNvSpPr>
          <p:nvPr>
            <p:ph type="title"/>
          </p:nvPr>
        </p:nvSpPr>
        <p:spPr>
          <a:xfrm>
            <a:off x="1348154" y="2639402"/>
            <a:ext cx="9493249" cy="1577975"/>
          </a:xfrm>
        </p:spPr>
        <p:txBody>
          <a:bodyPr vert="horz" lIns="91440" tIns="45720" rIns="91440" bIns="45720" rtlCol="0" anchor="ctr">
            <a:normAutofit/>
          </a:bodyPr>
          <a:lstStyle/>
          <a:p>
            <a:pPr algn="ctr"/>
            <a:r>
              <a:rPr lang="en-US" dirty="0"/>
              <a:t>Thank You for Listening!</a:t>
            </a:r>
          </a:p>
        </p:txBody>
      </p:sp>
    </p:spTree>
    <p:extLst>
      <p:ext uri="{BB962C8B-B14F-4D97-AF65-F5344CB8AC3E}">
        <p14:creationId xmlns:p14="http://schemas.microsoft.com/office/powerpoint/2010/main" val="163712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7CB6-31EC-CC92-531C-80D66721C8FF}"/>
              </a:ext>
            </a:extLst>
          </p:cNvPr>
          <p:cNvSpPr>
            <a:spLocks noGrp="1"/>
          </p:cNvSpPr>
          <p:nvPr>
            <p:ph type="title"/>
          </p:nvPr>
        </p:nvSpPr>
        <p:spPr>
          <a:xfrm>
            <a:off x="687600" y="687600"/>
            <a:ext cx="9493249" cy="854964"/>
          </a:xfrm>
        </p:spPr>
        <p:txBody>
          <a:bodyPr/>
          <a:lstStyle/>
          <a:p>
            <a:r>
              <a:rPr lang="en-US"/>
              <a:t>References</a:t>
            </a:r>
          </a:p>
        </p:txBody>
      </p:sp>
      <p:sp>
        <p:nvSpPr>
          <p:cNvPr id="3" name="Content Placeholder 2">
            <a:extLst>
              <a:ext uri="{FF2B5EF4-FFF2-40B4-BE49-F238E27FC236}">
                <a16:creationId xmlns:a16="http://schemas.microsoft.com/office/drawing/2014/main" id="{1B861D6D-F22A-363E-7D96-82CFDE49DA6E}"/>
              </a:ext>
            </a:extLst>
          </p:cNvPr>
          <p:cNvSpPr>
            <a:spLocks noGrp="1"/>
          </p:cNvSpPr>
          <p:nvPr>
            <p:ph idx="1"/>
          </p:nvPr>
        </p:nvSpPr>
        <p:spPr>
          <a:xfrm>
            <a:off x="687600" y="1545336"/>
            <a:ext cx="10816800" cy="4625064"/>
          </a:xfrm>
        </p:spPr>
        <p:txBody>
          <a:bodyPr vert="horz" lIns="91440" tIns="45720" rIns="91440" bIns="45720" rtlCol="0" anchor="t">
            <a:noAutofit/>
          </a:bodyPr>
          <a:lstStyle/>
          <a:p>
            <a:pPr marL="0" indent="0">
              <a:buNone/>
            </a:pPr>
            <a:r>
              <a:rPr lang="en-US" sz="1050"/>
              <a:t>​[1] TPS Crime Statistics - Bicycle Thefts. Available: https://data.torontopolice.on.ca/pages/c78364ab031747359fa8afb78febdd3d.</a:t>
            </a:r>
          </a:p>
          <a:p>
            <a:pPr marL="0" indent="0">
              <a:buNone/>
            </a:pPr>
            <a:r>
              <a:rPr lang="en-US" sz="1050"/>
              <a:t>​[2] 5 Factors That Can Contribute To Bike Theft. Available: https://www.handi-hut.com/5-factors-that-can-contribute-to-bike-theft/#:~:text=Inadequate%20Locking%20Mechanisms,and%20easy%20theft%20without%20complications.</a:t>
            </a:r>
          </a:p>
          <a:p>
            <a:pPr marL="0" indent="0">
              <a:buNone/>
            </a:pPr>
            <a:r>
              <a:rPr lang="en-US" sz="1050"/>
              <a:t>​[3] Bloor West Villager, "Queen West bike shop owner granted bail,“ </a:t>
            </a:r>
            <a:r>
              <a:rPr lang="en-US" sz="1050" err="1"/>
              <a:t>Toronto.Com</a:t>
            </a:r>
            <a:r>
              <a:rPr lang="en-US" sz="1050"/>
              <a:t>, 2008. Available: https://www.toronto.com/life/queen-west-bike-shop-owner-granted-bail/article_7704752b-b25c-5eab-ac5b-79861fb1bdb9.html.</a:t>
            </a:r>
          </a:p>
          <a:p>
            <a:pPr marL="0" indent="0">
              <a:buNone/>
            </a:pPr>
            <a:r>
              <a:rPr lang="en-US" sz="1050"/>
              <a:t>​[4] A. </a:t>
            </a:r>
            <a:r>
              <a:rPr lang="en-US" sz="1050" err="1"/>
              <a:t>Arsenych</a:t>
            </a:r>
            <a:r>
              <a:rPr lang="en-US" sz="1050"/>
              <a:t>, "How a cyclist found his stolen bike at a store in downtown Toronto,"  CTV News Toronto, 2023. Available: https://toronto.ctvnews.ca/how-a-cyclist-found-his-stolen-bike-at-a-store-in-downtown-toronto-1.6592183.</a:t>
            </a:r>
          </a:p>
          <a:p>
            <a:pPr marL="0" indent="0">
              <a:buNone/>
            </a:pPr>
            <a:r>
              <a:rPr lang="en-US" sz="1050"/>
              <a:t>​[5] N. Brockbank, "Here's where your bike is most likely to get stolen in Toronto,"  CBC, 2017. Available: https://www.cbc.ca/news/canada/toronto/worst-toronto-neighbourhoods-bike-theft-1.4421633.</a:t>
            </a:r>
          </a:p>
          <a:p>
            <a:pPr marL="0" indent="0">
              <a:buNone/>
            </a:pPr>
            <a:r>
              <a:rPr lang="en-US" sz="1050"/>
              <a:t>​[6] (Sep 18). Bicycle Thefts Open Data. Available: https://data.torontopolice.on.ca/datasets/TorontoPS::bicycle-thefts-open-data/about.</a:t>
            </a:r>
          </a:p>
          <a:p>
            <a:pPr marL="0" indent="0">
              <a:buNone/>
            </a:pPr>
            <a:r>
              <a:rPr lang="en-US" sz="1050"/>
              <a:t>​[7] (Sep 18). Public Safety Data Portal - Budget by Command. Available: https://data.torontopolice.on.ca/datasets/TorontoPS::budget-by-command/explore.</a:t>
            </a:r>
          </a:p>
          <a:p>
            <a:pPr marL="0" indent="0">
              <a:buNone/>
            </a:pPr>
            <a:r>
              <a:rPr lang="en-US" sz="1050"/>
              <a:t>​[8] (Nov 28). Daily Shelter &amp; Overnight Service Usage. Available: https://www.toronto.ca/city-government/data-research-maps/research-reports/housing-and-homelessness-research-and-reports/shelter-census/.</a:t>
            </a:r>
          </a:p>
          <a:p>
            <a:pPr marL="0" indent="0">
              <a:buNone/>
            </a:pPr>
            <a:r>
              <a:rPr lang="en-US" sz="1050"/>
              <a:t>​[9] Neighbourhood Profiles. Available: https://www.toronto.ca/city-government/data-research-maps/neighbourhoods-communities/neighbourhood-profiles/.</a:t>
            </a:r>
          </a:p>
          <a:p>
            <a:pPr marL="0" indent="0">
              <a:buNone/>
            </a:pPr>
            <a:r>
              <a:rPr lang="en-US" sz="1050"/>
              <a:t>​[10] Bicycle Registration. Available: https://www.tps.ca/services/bicycle-registration/.</a:t>
            </a:r>
          </a:p>
        </p:txBody>
      </p:sp>
    </p:spTree>
    <p:extLst>
      <p:ext uri="{BB962C8B-B14F-4D97-AF65-F5344CB8AC3E}">
        <p14:creationId xmlns:p14="http://schemas.microsoft.com/office/powerpoint/2010/main" val="73421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338944A-0A9A-4AE1-9CF9-EC8AB9291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A83998C-F742-4F79-9315-A66C8A7D4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675086" cy="6858000"/>
          </a:xfrm>
          <a:custGeom>
            <a:avLst/>
            <a:gdLst>
              <a:gd name="connsiteX0" fmla="*/ 14982 w 6355531"/>
              <a:gd name="connsiteY0" fmla="*/ 0 h 6858000"/>
              <a:gd name="connsiteX1" fmla="*/ 1077543 w 6355531"/>
              <a:gd name="connsiteY1" fmla="*/ 0 h 6858000"/>
              <a:gd name="connsiteX2" fmla="*/ 1307510 w 6355531"/>
              <a:gd name="connsiteY2" fmla="*/ 0 h 6858000"/>
              <a:gd name="connsiteX3" fmla="*/ 6355531 w 6355531"/>
              <a:gd name="connsiteY3" fmla="*/ 0 h 6858000"/>
              <a:gd name="connsiteX4" fmla="*/ 6355531 w 6355531"/>
              <a:gd name="connsiteY4" fmla="*/ 6858000 h 6858000"/>
              <a:gd name="connsiteX5" fmla="*/ 1307510 w 6355531"/>
              <a:gd name="connsiteY5" fmla="*/ 6858000 h 6858000"/>
              <a:gd name="connsiteX6" fmla="*/ 1077543 w 6355531"/>
              <a:gd name="connsiteY6" fmla="*/ 6858000 h 6858000"/>
              <a:gd name="connsiteX7" fmla="*/ 1077543 w 6355531"/>
              <a:gd name="connsiteY7" fmla="*/ 6857951 h 6858000"/>
              <a:gd name="connsiteX8" fmla="*/ 76819 w 6355531"/>
              <a:gd name="connsiteY8" fmla="*/ 6857735 h 6858000"/>
              <a:gd name="connsiteX9" fmla="*/ 112467 w 6355531"/>
              <a:gd name="connsiteY9" fmla="*/ 6776847 h 6858000"/>
              <a:gd name="connsiteX10" fmla="*/ 123670 w 6355531"/>
              <a:gd name="connsiteY10" fmla="*/ 6737706 h 6858000"/>
              <a:gd name="connsiteX11" fmla="*/ 140628 w 6355531"/>
              <a:gd name="connsiteY11" fmla="*/ 6686827 h 6858000"/>
              <a:gd name="connsiteX12" fmla="*/ 151907 w 6355531"/>
              <a:gd name="connsiteY12" fmla="*/ 6633777 h 6858000"/>
              <a:gd name="connsiteX13" fmla="*/ 222869 w 6355531"/>
              <a:gd name="connsiteY13" fmla="*/ 6492130 h 6858000"/>
              <a:gd name="connsiteX14" fmla="*/ 238151 w 6355531"/>
              <a:gd name="connsiteY14" fmla="*/ 6431610 h 6858000"/>
              <a:gd name="connsiteX15" fmla="*/ 256505 w 6355531"/>
              <a:gd name="connsiteY15" fmla="*/ 6294334 h 6858000"/>
              <a:gd name="connsiteX16" fmla="*/ 244595 w 6355531"/>
              <a:gd name="connsiteY16" fmla="*/ 6231403 h 6858000"/>
              <a:gd name="connsiteX17" fmla="*/ 237442 w 6355531"/>
              <a:gd name="connsiteY17" fmla="*/ 6202459 h 6858000"/>
              <a:gd name="connsiteX18" fmla="*/ 236271 w 6355531"/>
              <a:gd name="connsiteY18" fmla="*/ 6153037 h 6858000"/>
              <a:gd name="connsiteX19" fmla="*/ 243660 w 6355531"/>
              <a:gd name="connsiteY19" fmla="*/ 5905303 h 6858000"/>
              <a:gd name="connsiteX20" fmla="*/ 272845 w 6355531"/>
              <a:gd name="connsiteY20" fmla="*/ 5712857 h 6858000"/>
              <a:gd name="connsiteX21" fmla="*/ 301874 w 6355531"/>
              <a:gd name="connsiteY21" fmla="*/ 5660491 h 6858000"/>
              <a:gd name="connsiteX22" fmla="*/ 315524 w 6355531"/>
              <a:gd name="connsiteY22" fmla="*/ 5553910 h 6858000"/>
              <a:gd name="connsiteX23" fmla="*/ 339324 w 6355531"/>
              <a:gd name="connsiteY23" fmla="*/ 5449031 h 6858000"/>
              <a:gd name="connsiteX24" fmla="*/ 375255 w 6355531"/>
              <a:gd name="connsiteY24" fmla="*/ 5341916 h 6858000"/>
              <a:gd name="connsiteX25" fmla="*/ 412645 w 6355531"/>
              <a:gd name="connsiteY25" fmla="*/ 5264214 h 6858000"/>
              <a:gd name="connsiteX26" fmla="*/ 418645 w 6355531"/>
              <a:gd name="connsiteY26" fmla="*/ 5225268 h 6858000"/>
              <a:gd name="connsiteX27" fmla="*/ 426713 w 6355531"/>
              <a:gd name="connsiteY27" fmla="*/ 5159961 h 6858000"/>
              <a:gd name="connsiteX28" fmla="*/ 430230 w 6355531"/>
              <a:gd name="connsiteY28" fmla="*/ 5125185 h 6858000"/>
              <a:gd name="connsiteX29" fmla="*/ 443738 w 6355531"/>
              <a:gd name="connsiteY29" fmla="*/ 5067850 h 6858000"/>
              <a:gd name="connsiteX30" fmla="*/ 446398 w 6355531"/>
              <a:gd name="connsiteY30" fmla="*/ 5060861 h 6858000"/>
              <a:gd name="connsiteX31" fmla="*/ 444701 w 6355531"/>
              <a:gd name="connsiteY31" fmla="*/ 4993030 h 6858000"/>
              <a:gd name="connsiteX32" fmla="*/ 451432 w 6355531"/>
              <a:gd name="connsiteY32" fmla="*/ 4946844 h 6858000"/>
              <a:gd name="connsiteX33" fmla="*/ 462400 w 6355531"/>
              <a:gd name="connsiteY33" fmla="*/ 4858827 h 6858000"/>
              <a:gd name="connsiteX34" fmla="*/ 468151 w 6355531"/>
              <a:gd name="connsiteY34" fmla="*/ 4821170 h 6858000"/>
              <a:gd name="connsiteX35" fmla="*/ 467482 w 6355531"/>
              <a:gd name="connsiteY35" fmla="*/ 4584173 h 6858000"/>
              <a:gd name="connsiteX36" fmla="*/ 459345 w 6355531"/>
              <a:gd name="connsiteY36" fmla="*/ 4375228 h 6858000"/>
              <a:gd name="connsiteX37" fmla="*/ 440498 w 6355531"/>
              <a:gd name="connsiteY37" fmla="*/ 4214165 h 6858000"/>
              <a:gd name="connsiteX38" fmla="*/ 442085 w 6355531"/>
              <a:gd name="connsiteY38" fmla="*/ 4076008 h 6858000"/>
              <a:gd name="connsiteX39" fmla="*/ 430102 w 6355531"/>
              <a:gd name="connsiteY39" fmla="*/ 4033999 h 6858000"/>
              <a:gd name="connsiteX40" fmla="*/ 429834 w 6355531"/>
              <a:gd name="connsiteY40" fmla="*/ 4013953 h 6858000"/>
              <a:gd name="connsiteX41" fmla="*/ 434022 w 6355531"/>
              <a:gd name="connsiteY41" fmla="*/ 3872886 h 6858000"/>
              <a:gd name="connsiteX42" fmla="*/ 444128 w 6355531"/>
              <a:gd name="connsiteY42" fmla="*/ 3813873 h 6858000"/>
              <a:gd name="connsiteX43" fmla="*/ 454742 w 6355531"/>
              <a:gd name="connsiteY43" fmla="*/ 3738082 h 6858000"/>
              <a:gd name="connsiteX44" fmla="*/ 461899 w 6355531"/>
              <a:gd name="connsiteY44" fmla="*/ 3673397 h 6858000"/>
              <a:gd name="connsiteX45" fmla="*/ 461213 w 6355531"/>
              <a:gd name="connsiteY45" fmla="*/ 3637109 h 6858000"/>
              <a:gd name="connsiteX46" fmla="*/ 464567 w 6355531"/>
              <a:gd name="connsiteY46" fmla="*/ 3536883 h 6858000"/>
              <a:gd name="connsiteX47" fmla="*/ 485444 w 6355531"/>
              <a:gd name="connsiteY47" fmla="*/ 3295862 h 6858000"/>
              <a:gd name="connsiteX48" fmla="*/ 468421 w 6355531"/>
              <a:gd name="connsiteY48" fmla="*/ 3158586 h 6858000"/>
              <a:gd name="connsiteX49" fmla="*/ 444464 w 6355531"/>
              <a:gd name="connsiteY49" fmla="*/ 3112365 h 6858000"/>
              <a:gd name="connsiteX50" fmla="*/ 430314 w 6355531"/>
              <a:gd name="connsiteY50" fmla="*/ 3072935 h 6858000"/>
              <a:gd name="connsiteX51" fmla="*/ 406129 w 6355531"/>
              <a:gd name="connsiteY51" fmla="*/ 2958185 h 6858000"/>
              <a:gd name="connsiteX52" fmla="*/ 364512 w 6355531"/>
              <a:gd name="connsiteY52" fmla="*/ 2843952 h 6858000"/>
              <a:gd name="connsiteX53" fmla="*/ 300461 w 6355531"/>
              <a:gd name="connsiteY53" fmla="*/ 2554718 h 6858000"/>
              <a:gd name="connsiteX54" fmla="*/ 272031 w 6355531"/>
              <a:gd name="connsiteY54" fmla="*/ 2447068 h 6858000"/>
              <a:gd name="connsiteX55" fmla="*/ 275996 w 6355531"/>
              <a:gd name="connsiteY55" fmla="*/ 2423438 h 6858000"/>
              <a:gd name="connsiteX56" fmla="*/ 244658 w 6355531"/>
              <a:gd name="connsiteY56" fmla="*/ 2261920 h 6858000"/>
              <a:gd name="connsiteX57" fmla="*/ 234806 w 6355531"/>
              <a:gd name="connsiteY57" fmla="*/ 2195378 h 6858000"/>
              <a:gd name="connsiteX58" fmla="*/ 219430 w 6355531"/>
              <a:gd name="connsiteY58" fmla="*/ 2155135 h 6858000"/>
              <a:gd name="connsiteX59" fmla="*/ 216954 w 6355531"/>
              <a:gd name="connsiteY59" fmla="*/ 2118008 h 6858000"/>
              <a:gd name="connsiteX60" fmla="*/ 217921 w 6355531"/>
              <a:gd name="connsiteY60" fmla="*/ 2050531 h 6858000"/>
              <a:gd name="connsiteX61" fmla="*/ 191603 w 6355531"/>
              <a:gd name="connsiteY61" fmla="*/ 1906352 h 6858000"/>
              <a:gd name="connsiteX62" fmla="*/ 168765 w 6355531"/>
              <a:gd name="connsiteY62" fmla="*/ 1861531 h 6858000"/>
              <a:gd name="connsiteX63" fmla="*/ 123757 w 6355531"/>
              <a:gd name="connsiteY63" fmla="*/ 1732919 h 6858000"/>
              <a:gd name="connsiteX64" fmla="*/ 95931 w 6355531"/>
              <a:gd name="connsiteY64" fmla="*/ 1615777 h 6858000"/>
              <a:gd name="connsiteX65" fmla="*/ 77222 w 6355531"/>
              <a:gd name="connsiteY65" fmla="*/ 1563678 h 6858000"/>
              <a:gd name="connsiteX66" fmla="*/ 82894 w 6355531"/>
              <a:gd name="connsiteY66" fmla="*/ 1477995 h 6858000"/>
              <a:gd name="connsiteX67" fmla="*/ 77431 w 6355531"/>
              <a:gd name="connsiteY67" fmla="*/ 1307086 h 6858000"/>
              <a:gd name="connsiteX68" fmla="*/ 83152 w 6355531"/>
              <a:gd name="connsiteY68" fmla="*/ 1168288 h 6858000"/>
              <a:gd name="connsiteX69" fmla="*/ 65215 w 6355531"/>
              <a:gd name="connsiteY69" fmla="*/ 1088484 h 6858000"/>
              <a:gd name="connsiteX70" fmla="*/ 54242 w 6355531"/>
              <a:gd name="connsiteY70" fmla="*/ 1016103 h 6858000"/>
              <a:gd name="connsiteX71" fmla="*/ 55661 w 6355531"/>
              <a:gd name="connsiteY71" fmla="*/ 954054 h 6858000"/>
              <a:gd name="connsiteX72" fmla="*/ 50658 w 6355531"/>
              <a:gd name="connsiteY72" fmla="*/ 896999 h 6858000"/>
              <a:gd name="connsiteX73" fmla="*/ 11825 w 6355531"/>
              <a:gd name="connsiteY73" fmla="*/ 711705 h 6858000"/>
              <a:gd name="connsiteX74" fmla="*/ 8815 w 6355531"/>
              <a:gd name="connsiteY74" fmla="*/ 619315 h 6858000"/>
              <a:gd name="connsiteX75" fmla="*/ 2635 w 6355531"/>
              <a:gd name="connsiteY75" fmla="*/ 585934 h 6858000"/>
              <a:gd name="connsiteX76" fmla="*/ 1 w 6355531"/>
              <a:gd name="connsiteY76" fmla="*/ 538948 h 6858000"/>
              <a:gd name="connsiteX77" fmla="*/ 3808 w 6355531"/>
              <a:gd name="connsiteY77" fmla="*/ 525163 h 6858000"/>
              <a:gd name="connsiteX78" fmla="*/ 28525 w 6355531"/>
              <a:gd name="connsiteY78" fmla="*/ 393828 h 6858000"/>
              <a:gd name="connsiteX79" fmla="*/ 28359 w 6355531"/>
              <a:gd name="connsiteY79" fmla="*/ 353137 h 6858000"/>
              <a:gd name="connsiteX80" fmla="*/ 33905 w 6355531"/>
              <a:gd name="connsiteY80" fmla="*/ 275771 h 6858000"/>
              <a:gd name="connsiteX81" fmla="*/ 43349 w 6355531"/>
              <a:gd name="connsiteY81" fmla="*/ 236673 h 6858000"/>
              <a:gd name="connsiteX82" fmla="*/ 42417 w 6355531"/>
              <a:gd name="connsiteY82" fmla="*/ 144983 h 6858000"/>
              <a:gd name="connsiteX83" fmla="*/ 32952 w 6355531"/>
              <a:gd name="connsiteY83" fmla="*/ 33857 h 6858000"/>
              <a:gd name="connsiteX0" fmla="*/ 14982 w 6355531"/>
              <a:gd name="connsiteY0" fmla="*/ 0 h 6858000"/>
              <a:gd name="connsiteX1" fmla="*/ 1077543 w 6355531"/>
              <a:gd name="connsiteY1" fmla="*/ 0 h 6858000"/>
              <a:gd name="connsiteX2" fmla="*/ 6355531 w 6355531"/>
              <a:gd name="connsiteY2" fmla="*/ 0 h 6858000"/>
              <a:gd name="connsiteX3" fmla="*/ 6355531 w 6355531"/>
              <a:gd name="connsiteY3" fmla="*/ 6858000 h 6858000"/>
              <a:gd name="connsiteX4" fmla="*/ 1307510 w 6355531"/>
              <a:gd name="connsiteY4" fmla="*/ 6858000 h 6858000"/>
              <a:gd name="connsiteX5" fmla="*/ 1077543 w 6355531"/>
              <a:gd name="connsiteY5" fmla="*/ 6858000 h 6858000"/>
              <a:gd name="connsiteX6" fmla="*/ 1077543 w 6355531"/>
              <a:gd name="connsiteY6" fmla="*/ 6857951 h 6858000"/>
              <a:gd name="connsiteX7" fmla="*/ 76819 w 6355531"/>
              <a:gd name="connsiteY7" fmla="*/ 6857735 h 6858000"/>
              <a:gd name="connsiteX8" fmla="*/ 112467 w 6355531"/>
              <a:gd name="connsiteY8" fmla="*/ 6776847 h 6858000"/>
              <a:gd name="connsiteX9" fmla="*/ 123670 w 6355531"/>
              <a:gd name="connsiteY9" fmla="*/ 6737706 h 6858000"/>
              <a:gd name="connsiteX10" fmla="*/ 140628 w 6355531"/>
              <a:gd name="connsiteY10" fmla="*/ 6686827 h 6858000"/>
              <a:gd name="connsiteX11" fmla="*/ 151907 w 6355531"/>
              <a:gd name="connsiteY11" fmla="*/ 6633777 h 6858000"/>
              <a:gd name="connsiteX12" fmla="*/ 222869 w 6355531"/>
              <a:gd name="connsiteY12" fmla="*/ 6492130 h 6858000"/>
              <a:gd name="connsiteX13" fmla="*/ 238151 w 6355531"/>
              <a:gd name="connsiteY13" fmla="*/ 6431610 h 6858000"/>
              <a:gd name="connsiteX14" fmla="*/ 256505 w 6355531"/>
              <a:gd name="connsiteY14" fmla="*/ 6294334 h 6858000"/>
              <a:gd name="connsiteX15" fmla="*/ 244595 w 6355531"/>
              <a:gd name="connsiteY15" fmla="*/ 6231403 h 6858000"/>
              <a:gd name="connsiteX16" fmla="*/ 237442 w 6355531"/>
              <a:gd name="connsiteY16" fmla="*/ 6202459 h 6858000"/>
              <a:gd name="connsiteX17" fmla="*/ 236271 w 6355531"/>
              <a:gd name="connsiteY17" fmla="*/ 6153037 h 6858000"/>
              <a:gd name="connsiteX18" fmla="*/ 243660 w 6355531"/>
              <a:gd name="connsiteY18" fmla="*/ 5905303 h 6858000"/>
              <a:gd name="connsiteX19" fmla="*/ 272845 w 6355531"/>
              <a:gd name="connsiteY19" fmla="*/ 5712857 h 6858000"/>
              <a:gd name="connsiteX20" fmla="*/ 301874 w 6355531"/>
              <a:gd name="connsiteY20" fmla="*/ 5660491 h 6858000"/>
              <a:gd name="connsiteX21" fmla="*/ 315524 w 6355531"/>
              <a:gd name="connsiteY21" fmla="*/ 5553910 h 6858000"/>
              <a:gd name="connsiteX22" fmla="*/ 339324 w 6355531"/>
              <a:gd name="connsiteY22" fmla="*/ 5449031 h 6858000"/>
              <a:gd name="connsiteX23" fmla="*/ 375255 w 6355531"/>
              <a:gd name="connsiteY23" fmla="*/ 5341916 h 6858000"/>
              <a:gd name="connsiteX24" fmla="*/ 412645 w 6355531"/>
              <a:gd name="connsiteY24" fmla="*/ 5264214 h 6858000"/>
              <a:gd name="connsiteX25" fmla="*/ 418645 w 6355531"/>
              <a:gd name="connsiteY25" fmla="*/ 5225268 h 6858000"/>
              <a:gd name="connsiteX26" fmla="*/ 426713 w 6355531"/>
              <a:gd name="connsiteY26" fmla="*/ 5159961 h 6858000"/>
              <a:gd name="connsiteX27" fmla="*/ 430230 w 6355531"/>
              <a:gd name="connsiteY27" fmla="*/ 5125185 h 6858000"/>
              <a:gd name="connsiteX28" fmla="*/ 443738 w 6355531"/>
              <a:gd name="connsiteY28" fmla="*/ 5067850 h 6858000"/>
              <a:gd name="connsiteX29" fmla="*/ 446398 w 6355531"/>
              <a:gd name="connsiteY29" fmla="*/ 5060861 h 6858000"/>
              <a:gd name="connsiteX30" fmla="*/ 444701 w 6355531"/>
              <a:gd name="connsiteY30" fmla="*/ 4993030 h 6858000"/>
              <a:gd name="connsiteX31" fmla="*/ 451432 w 6355531"/>
              <a:gd name="connsiteY31" fmla="*/ 4946844 h 6858000"/>
              <a:gd name="connsiteX32" fmla="*/ 462400 w 6355531"/>
              <a:gd name="connsiteY32" fmla="*/ 4858827 h 6858000"/>
              <a:gd name="connsiteX33" fmla="*/ 468151 w 6355531"/>
              <a:gd name="connsiteY33" fmla="*/ 4821170 h 6858000"/>
              <a:gd name="connsiteX34" fmla="*/ 467482 w 6355531"/>
              <a:gd name="connsiteY34" fmla="*/ 4584173 h 6858000"/>
              <a:gd name="connsiteX35" fmla="*/ 459345 w 6355531"/>
              <a:gd name="connsiteY35" fmla="*/ 4375228 h 6858000"/>
              <a:gd name="connsiteX36" fmla="*/ 440498 w 6355531"/>
              <a:gd name="connsiteY36" fmla="*/ 4214165 h 6858000"/>
              <a:gd name="connsiteX37" fmla="*/ 442085 w 6355531"/>
              <a:gd name="connsiteY37" fmla="*/ 4076008 h 6858000"/>
              <a:gd name="connsiteX38" fmla="*/ 430102 w 6355531"/>
              <a:gd name="connsiteY38" fmla="*/ 4033999 h 6858000"/>
              <a:gd name="connsiteX39" fmla="*/ 429834 w 6355531"/>
              <a:gd name="connsiteY39" fmla="*/ 4013953 h 6858000"/>
              <a:gd name="connsiteX40" fmla="*/ 434022 w 6355531"/>
              <a:gd name="connsiteY40" fmla="*/ 3872886 h 6858000"/>
              <a:gd name="connsiteX41" fmla="*/ 444128 w 6355531"/>
              <a:gd name="connsiteY41" fmla="*/ 3813873 h 6858000"/>
              <a:gd name="connsiteX42" fmla="*/ 454742 w 6355531"/>
              <a:gd name="connsiteY42" fmla="*/ 3738082 h 6858000"/>
              <a:gd name="connsiteX43" fmla="*/ 461899 w 6355531"/>
              <a:gd name="connsiteY43" fmla="*/ 3673397 h 6858000"/>
              <a:gd name="connsiteX44" fmla="*/ 461213 w 6355531"/>
              <a:gd name="connsiteY44" fmla="*/ 3637109 h 6858000"/>
              <a:gd name="connsiteX45" fmla="*/ 464567 w 6355531"/>
              <a:gd name="connsiteY45" fmla="*/ 3536883 h 6858000"/>
              <a:gd name="connsiteX46" fmla="*/ 485444 w 6355531"/>
              <a:gd name="connsiteY46" fmla="*/ 3295862 h 6858000"/>
              <a:gd name="connsiteX47" fmla="*/ 468421 w 6355531"/>
              <a:gd name="connsiteY47" fmla="*/ 3158586 h 6858000"/>
              <a:gd name="connsiteX48" fmla="*/ 444464 w 6355531"/>
              <a:gd name="connsiteY48" fmla="*/ 3112365 h 6858000"/>
              <a:gd name="connsiteX49" fmla="*/ 430314 w 6355531"/>
              <a:gd name="connsiteY49" fmla="*/ 3072935 h 6858000"/>
              <a:gd name="connsiteX50" fmla="*/ 406129 w 6355531"/>
              <a:gd name="connsiteY50" fmla="*/ 2958185 h 6858000"/>
              <a:gd name="connsiteX51" fmla="*/ 364512 w 6355531"/>
              <a:gd name="connsiteY51" fmla="*/ 2843952 h 6858000"/>
              <a:gd name="connsiteX52" fmla="*/ 300461 w 6355531"/>
              <a:gd name="connsiteY52" fmla="*/ 2554718 h 6858000"/>
              <a:gd name="connsiteX53" fmla="*/ 272031 w 6355531"/>
              <a:gd name="connsiteY53" fmla="*/ 2447068 h 6858000"/>
              <a:gd name="connsiteX54" fmla="*/ 275996 w 6355531"/>
              <a:gd name="connsiteY54" fmla="*/ 2423438 h 6858000"/>
              <a:gd name="connsiteX55" fmla="*/ 244658 w 6355531"/>
              <a:gd name="connsiteY55" fmla="*/ 2261920 h 6858000"/>
              <a:gd name="connsiteX56" fmla="*/ 234806 w 6355531"/>
              <a:gd name="connsiteY56" fmla="*/ 2195378 h 6858000"/>
              <a:gd name="connsiteX57" fmla="*/ 219430 w 6355531"/>
              <a:gd name="connsiteY57" fmla="*/ 2155135 h 6858000"/>
              <a:gd name="connsiteX58" fmla="*/ 216954 w 6355531"/>
              <a:gd name="connsiteY58" fmla="*/ 2118008 h 6858000"/>
              <a:gd name="connsiteX59" fmla="*/ 217921 w 6355531"/>
              <a:gd name="connsiteY59" fmla="*/ 2050531 h 6858000"/>
              <a:gd name="connsiteX60" fmla="*/ 191603 w 6355531"/>
              <a:gd name="connsiteY60" fmla="*/ 1906352 h 6858000"/>
              <a:gd name="connsiteX61" fmla="*/ 168765 w 6355531"/>
              <a:gd name="connsiteY61" fmla="*/ 1861531 h 6858000"/>
              <a:gd name="connsiteX62" fmla="*/ 123757 w 6355531"/>
              <a:gd name="connsiteY62" fmla="*/ 1732919 h 6858000"/>
              <a:gd name="connsiteX63" fmla="*/ 95931 w 6355531"/>
              <a:gd name="connsiteY63" fmla="*/ 1615777 h 6858000"/>
              <a:gd name="connsiteX64" fmla="*/ 77222 w 6355531"/>
              <a:gd name="connsiteY64" fmla="*/ 1563678 h 6858000"/>
              <a:gd name="connsiteX65" fmla="*/ 82894 w 6355531"/>
              <a:gd name="connsiteY65" fmla="*/ 1477995 h 6858000"/>
              <a:gd name="connsiteX66" fmla="*/ 77431 w 6355531"/>
              <a:gd name="connsiteY66" fmla="*/ 1307086 h 6858000"/>
              <a:gd name="connsiteX67" fmla="*/ 83152 w 6355531"/>
              <a:gd name="connsiteY67" fmla="*/ 1168288 h 6858000"/>
              <a:gd name="connsiteX68" fmla="*/ 65215 w 6355531"/>
              <a:gd name="connsiteY68" fmla="*/ 1088484 h 6858000"/>
              <a:gd name="connsiteX69" fmla="*/ 54242 w 6355531"/>
              <a:gd name="connsiteY69" fmla="*/ 1016103 h 6858000"/>
              <a:gd name="connsiteX70" fmla="*/ 55661 w 6355531"/>
              <a:gd name="connsiteY70" fmla="*/ 954054 h 6858000"/>
              <a:gd name="connsiteX71" fmla="*/ 50658 w 6355531"/>
              <a:gd name="connsiteY71" fmla="*/ 896999 h 6858000"/>
              <a:gd name="connsiteX72" fmla="*/ 11825 w 6355531"/>
              <a:gd name="connsiteY72" fmla="*/ 711705 h 6858000"/>
              <a:gd name="connsiteX73" fmla="*/ 8815 w 6355531"/>
              <a:gd name="connsiteY73" fmla="*/ 619315 h 6858000"/>
              <a:gd name="connsiteX74" fmla="*/ 2635 w 6355531"/>
              <a:gd name="connsiteY74" fmla="*/ 585934 h 6858000"/>
              <a:gd name="connsiteX75" fmla="*/ 1 w 6355531"/>
              <a:gd name="connsiteY75" fmla="*/ 538948 h 6858000"/>
              <a:gd name="connsiteX76" fmla="*/ 3808 w 6355531"/>
              <a:gd name="connsiteY76" fmla="*/ 525163 h 6858000"/>
              <a:gd name="connsiteX77" fmla="*/ 28525 w 6355531"/>
              <a:gd name="connsiteY77" fmla="*/ 393828 h 6858000"/>
              <a:gd name="connsiteX78" fmla="*/ 28359 w 6355531"/>
              <a:gd name="connsiteY78" fmla="*/ 353137 h 6858000"/>
              <a:gd name="connsiteX79" fmla="*/ 33905 w 6355531"/>
              <a:gd name="connsiteY79" fmla="*/ 275771 h 6858000"/>
              <a:gd name="connsiteX80" fmla="*/ 43349 w 6355531"/>
              <a:gd name="connsiteY80" fmla="*/ 236673 h 6858000"/>
              <a:gd name="connsiteX81" fmla="*/ 42417 w 6355531"/>
              <a:gd name="connsiteY81" fmla="*/ 144983 h 6858000"/>
              <a:gd name="connsiteX82" fmla="*/ 32952 w 6355531"/>
              <a:gd name="connsiteY82" fmla="*/ 33857 h 6858000"/>
              <a:gd name="connsiteX83" fmla="*/ 14982 w 6355531"/>
              <a:gd name="connsiteY83"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307510 w 6355531"/>
              <a:gd name="connsiteY3" fmla="*/ 6858000 h 6858000"/>
              <a:gd name="connsiteX4" fmla="*/ 1077543 w 6355531"/>
              <a:gd name="connsiteY4" fmla="*/ 6858000 h 6858000"/>
              <a:gd name="connsiteX5" fmla="*/ 1077543 w 6355531"/>
              <a:gd name="connsiteY5" fmla="*/ 6857951 h 6858000"/>
              <a:gd name="connsiteX6" fmla="*/ 76819 w 6355531"/>
              <a:gd name="connsiteY6" fmla="*/ 6857735 h 6858000"/>
              <a:gd name="connsiteX7" fmla="*/ 112467 w 6355531"/>
              <a:gd name="connsiteY7" fmla="*/ 6776847 h 6858000"/>
              <a:gd name="connsiteX8" fmla="*/ 123670 w 6355531"/>
              <a:gd name="connsiteY8" fmla="*/ 6737706 h 6858000"/>
              <a:gd name="connsiteX9" fmla="*/ 140628 w 6355531"/>
              <a:gd name="connsiteY9" fmla="*/ 6686827 h 6858000"/>
              <a:gd name="connsiteX10" fmla="*/ 151907 w 6355531"/>
              <a:gd name="connsiteY10" fmla="*/ 6633777 h 6858000"/>
              <a:gd name="connsiteX11" fmla="*/ 222869 w 6355531"/>
              <a:gd name="connsiteY11" fmla="*/ 6492130 h 6858000"/>
              <a:gd name="connsiteX12" fmla="*/ 238151 w 6355531"/>
              <a:gd name="connsiteY12" fmla="*/ 6431610 h 6858000"/>
              <a:gd name="connsiteX13" fmla="*/ 256505 w 6355531"/>
              <a:gd name="connsiteY13" fmla="*/ 6294334 h 6858000"/>
              <a:gd name="connsiteX14" fmla="*/ 244595 w 6355531"/>
              <a:gd name="connsiteY14" fmla="*/ 6231403 h 6858000"/>
              <a:gd name="connsiteX15" fmla="*/ 237442 w 6355531"/>
              <a:gd name="connsiteY15" fmla="*/ 6202459 h 6858000"/>
              <a:gd name="connsiteX16" fmla="*/ 236271 w 6355531"/>
              <a:gd name="connsiteY16" fmla="*/ 6153037 h 6858000"/>
              <a:gd name="connsiteX17" fmla="*/ 243660 w 6355531"/>
              <a:gd name="connsiteY17" fmla="*/ 5905303 h 6858000"/>
              <a:gd name="connsiteX18" fmla="*/ 272845 w 6355531"/>
              <a:gd name="connsiteY18" fmla="*/ 5712857 h 6858000"/>
              <a:gd name="connsiteX19" fmla="*/ 301874 w 6355531"/>
              <a:gd name="connsiteY19" fmla="*/ 5660491 h 6858000"/>
              <a:gd name="connsiteX20" fmla="*/ 315524 w 6355531"/>
              <a:gd name="connsiteY20" fmla="*/ 5553910 h 6858000"/>
              <a:gd name="connsiteX21" fmla="*/ 339324 w 6355531"/>
              <a:gd name="connsiteY21" fmla="*/ 5449031 h 6858000"/>
              <a:gd name="connsiteX22" fmla="*/ 375255 w 6355531"/>
              <a:gd name="connsiteY22" fmla="*/ 5341916 h 6858000"/>
              <a:gd name="connsiteX23" fmla="*/ 412645 w 6355531"/>
              <a:gd name="connsiteY23" fmla="*/ 5264214 h 6858000"/>
              <a:gd name="connsiteX24" fmla="*/ 418645 w 6355531"/>
              <a:gd name="connsiteY24" fmla="*/ 5225268 h 6858000"/>
              <a:gd name="connsiteX25" fmla="*/ 426713 w 6355531"/>
              <a:gd name="connsiteY25" fmla="*/ 5159961 h 6858000"/>
              <a:gd name="connsiteX26" fmla="*/ 430230 w 6355531"/>
              <a:gd name="connsiteY26" fmla="*/ 5125185 h 6858000"/>
              <a:gd name="connsiteX27" fmla="*/ 443738 w 6355531"/>
              <a:gd name="connsiteY27" fmla="*/ 5067850 h 6858000"/>
              <a:gd name="connsiteX28" fmla="*/ 446398 w 6355531"/>
              <a:gd name="connsiteY28" fmla="*/ 5060861 h 6858000"/>
              <a:gd name="connsiteX29" fmla="*/ 444701 w 6355531"/>
              <a:gd name="connsiteY29" fmla="*/ 4993030 h 6858000"/>
              <a:gd name="connsiteX30" fmla="*/ 451432 w 6355531"/>
              <a:gd name="connsiteY30" fmla="*/ 4946844 h 6858000"/>
              <a:gd name="connsiteX31" fmla="*/ 462400 w 6355531"/>
              <a:gd name="connsiteY31" fmla="*/ 4858827 h 6858000"/>
              <a:gd name="connsiteX32" fmla="*/ 468151 w 6355531"/>
              <a:gd name="connsiteY32" fmla="*/ 4821170 h 6858000"/>
              <a:gd name="connsiteX33" fmla="*/ 467482 w 6355531"/>
              <a:gd name="connsiteY33" fmla="*/ 4584173 h 6858000"/>
              <a:gd name="connsiteX34" fmla="*/ 459345 w 6355531"/>
              <a:gd name="connsiteY34" fmla="*/ 4375228 h 6858000"/>
              <a:gd name="connsiteX35" fmla="*/ 440498 w 6355531"/>
              <a:gd name="connsiteY35" fmla="*/ 4214165 h 6858000"/>
              <a:gd name="connsiteX36" fmla="*/ 442085 w 6355531"/>
              <a:gd name="connsiteY36" fmla="*/ 4076008 h 6858000"/>
              <a:gd name="connsiteX37" fmla="*/ 430102 w 6355531"/>
              <a:gd name="connsiteY37" fmla="*/ 4033999 h 6858000"/>
              <a:gd name="connsiteX38" fmla="*/ 429834 w 6355531"/>
              <a:gd name="connsiteY38" fmla="*/ 4013953 h 6858000"/>
              <a:gd name="connsiteX39" fmla="*/ 434022 w 6355531"/>
              <a:gd name="connsiteY39" fmla="*/ 3872886 h 6858000"/>
              <a:gd name="connsiteX40" fmla="*/ 444128 w 6355531"/>
              <a:gd name="connsiteY40" fmla="*/ 3813873 h 6858000"/>
              <a:gd name="connsiteX41" fmla="*/ 454742 w 6355531"/>
              <a:gd name="connsiteY41" fmla="*/ 3738082 h 6858000"/>
              <a:gd name="connsiteX42" fmla="*/ 461899 w 6355531"/>
              <a:gd name="connsiteY42" fmla="*/ 3673397 h 6858000"/>
              <a:gd name="connsiteX43" fmla="*/ 461213 w 6355531"/>
              <a:gd name="connsiteY43" fmla="*/ 3637109 h 6858000"/>
              <a:gd name="connsiteX44" fmla="*/ 464567 w 6355531"/>
              <a:gd name="connsiteY44" fmla="*/ 3536883 h 6858000"/>
              <a:gd name="connsiteX45" fmla="*/ 485444 w 6355531"/>
              <a:gd name="connsiteY45" fmla="*/ 3295862 h 6858000"/>
              <a:gd name="connsiteX46" fmla="*/ 468421 w 6355531"/>
              <a:gd name="connsiteY46" fmla="*/ 3158586 h 6858000"/>
              <a:gd name="connsiteX47" fmla="*/ 444464 w 6355531"/>
              <a:gd name="connsiteY47" fmla="*/ 3112365 h 6858000"/>
              <a:gd name="connsiteX48" fmla="*/ 430314 w 6355531"/>
              <a:gd name="connsiteY48" fmla="*/ 3072935 h 6858000"/>
              <a:gd name="connsiteX49" fmla="*/ 406129 w 6355531"/>
              <a:gd name="connsiteY49" fmla="*/ 2958185 h 6858000"/>
              <a:gd name="connsiteX50" fmla="*/ 364512 w 6355531"/>
              <a:gd name="connsiteY50" fmla="*/ 2843952 h 6858000"/>
              <a:gd name="connsiteX51" fmla="*/ 300461 w 6355531"/>
              <a:gd name="connsiteY51" fmla="*/ 2554718 h 6858000"/>
              <a:gd name="connsiteX52" fmla="*/ 272031 w 6355531"/>
              <a:gd name="connsiteY52" fmla="*/ 2447068 h 6858000"/>
              <a:gd name="connsiteX53" fmla="*/ 275996 w 6355531"/>
              <a:gd name="connsiteY53" fmla="*/ 2423438 h 6858000"/>
              <a:gd name="connsiteX54" fmla="*/ 244658 w 6355531"/>
              <a:gd name="connsiteY54" fmla="*/ 2261920 h 6858000"/>
              <a:gd name="connsiteX55" fmla="*/ 234806 w 6355531"/>
              <a:gd name="connsiteY55" fmla="*/ 2195378 h 6858000"/>
              <a:gd name="connsiteX56" fmla="*/ 219430 w 6355531"/>
              <a:gd name="connsiteY56" fmla="*/ 2155135 h 6858000"/>
              <a:gd name="connsiteX57" fmla="*/ 216954 w 6355531"/>
              <a:gd name="connsiteY57" fmla="*/ 2118008 h 6858000"/>
              <a:gd name="connsiteX58" fmla="*/ 217921 w 6355531"/>
              <a:gd name="connsiteY58" fmla="*/ 2050531 h 6858000"/>
              <a:gd name="connsiteX59" fmla="*/ 191603 w 6355531"/>
              <a:gd name="connsiteY59" fmla="*/ 1906352 h 6858000"/>
              <a:gd name="connsiteX60" fmla="*/ 168765 w 6355531"/>
              <a:gd name="connsiteY60" fmla="*/ 1861531 h 6858000"/>
              <a:gd name="connsiteX61" fmla="*/ 123757 w 6355531"/>
              <a:gd name="connsiteY61" fmla="*/ 1732919 h 6858000"/>
              <a:gd name="connsiteX62" fmla="*/ 95931 w 6355531"/>
              <a:gd name="connsiteY62" fmla="*/ 1615777 h 6858000"/>
              <a:gd name="connsiteX63" fmla="*/ 77222 w 6355531"/>
              <a:gd name="connsiteY63" fmla="*/ 1563678 h 6858000"/>
              <a:gd name="connsiteX64" fmla="*/ 82894 w 6355531"/>
              <a:gd name="connsiteY64" fmla="*/ 1477995 h 6858000"/>
              <a:gd name="connsiteX65" fmla="*/ 77431 w 6355531"/>
              <a:gd name="connsiteY65" fmla="*/ 1307086 h 6858000"/>
              <a:gd name="connsiteX66" fmla="*/ 83152 w 6355531"/>
              <a:gd name="connsiteY66" fmla="*/ 1168288 h 6858000"/>
              <a:gd name="connsiteX67" fmla="*/ 65215 w 6355531"/>
              <a:gd name="connsiteY67" fmla="*/ 1088484 h 6858000"/>
              <a:gd name="connsiteX68" fmla="*/ 54242 w 6355531"/>
              <a:gd name="connsiteY68" fmla="*/ 1016103 h 6858000"/>
              <a:gd name="connsiteX69" fmla="*/ 55661 w 6355531"/>
              <a:gd name="connsiteY69" fmla="*/ 954054 h 6858000"/>
              <a:gd name="connsiteX70" fmla="*/ 50658 w 6355531"/>
              <a:gd name="connsiteY70" fmla="*/ 896999 h 6858000"/>
              <a:gd name="connsiteX71" fmla="*/ 11825 w 6355531"/>
              <a:gd name="connsiteY71" fmla="*/ 711705 h 6858000"/>
              <a:gd name="connsiteX72" fmla="*/ 8815 w 6355531"/>
              <a:gd name="connsiteY72" fmla="*/ 619315 h 6858000"/>
              <a:gd name="connsiteX73" fmla="*/ 2635 w 6355531"/>
              <a:gd name="connsiteY73" fmla="*/ 585934 h 6858000"/>
              <a:gd name="connsiteX74" fmla="*/ 1 w 6355531"/>
              <a:gd name="connsiteY74" fmla="*/ 538948 h 6858000"/>
              <a:gd name="connsiteX75" fmla="*/ 3808 w 6355531"/>
              <a:gd name="connsiteY75" fmla="*/ 525163 h 6858000"/>
              <a:gd name="connsiteX76" fmla="*/ 28525 w 6355531"/>
              <a:gd name="connsiteY76" fmla="*/ 393828 h 6858000"/>
              <a:gd name="connsiteX77" fmla="*/ 28359 w 6355531"/>
              <a:gd name="connsiteY77" fmla="*/ 353137 h 6858000"/>
              <a:gd name="connsiteX78" fmla="*/ 33905 w 6355531"/>
              <a:gd name="connsiteY78" fmla="*/ 275771 h 6858000"/>
              <a:gd name="connsiteX79" fmla="*/ 43349 w 6355531"/>
              <a:gd name="connsiteY79" fmla="*/ 236673 h 6858000"/>
              <a:gd name="connsiteX80" fmla="*/ 42417 w 6355531"/>
              <a:gd name="connsiteY80" fmla="*/ 144983 h 6858000"/>
              <a:gd name="connsiteX81" fmla="*/ 32952 w 6355531"/>
              <a:gd name="connsiteY81" fmla="*/ 33857 h 6858000"/>
              <a:gd name="connsiteX82" fmla="*/ 14982 w 6355531"/>
              <a:gd name="connsiteY82"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307510 w 6355531"/>
              <a:gd name="connsiteY3" fmla="*/ 6858000 h 6858000"/>
              <a:gd name="connsiteX4" fmla="*/ 1077543 w 6355531"/>
              <a:gd name="connsiteY4" fmla="*/ 6858000 h 6858000"/>
              <a:gd name="connsiteX5" fmla="*/ 76819 w 6355531"/>
              <a:gd name="connsiteY5" fmla="*/ 6857735 h 6858000"/>
              <a:gd name="connsiteX6" fmla="*/ 112467 w 6355531"/>
              <a:gd name="connsiteY6" fmla="*/ 6776847 h 6858000"/>
              <a:gd name="connsiteX7" fmla="*/ 123670 w 6355531"/>
              <a:gd name="connsiteY7" fmla="*/ 6737706 h 6858000"/>
              <a:gd name="connsiteX8" fmla="*/ 140628 w 6355531"/>
              <a:gd name="connsiteY8" fmla="*/ 6686827 h 6858000"/>
              <a:gd name="connsiteX9" fmla="*/ 151907 w 6355531"/>
              <a:gd name="connsiteY9" fmla="*/ 6633777 h 6858000"/>
              <a:gd name="connsiteX10" fmla="*/ 222869 w 6355531"/>
              <a:gd name="connsiteY10" fmla="*/ 6492130 h 6858000"/>
              <a:gd name="connsiteX11" fmla="*/ 238151 w 6355531"/>
              <a:gd name="connsiteY11" fmla="*/ 6431610 h 6858000"/>
              <a:gd name="connsiteX12" fmla="*/ 256505 w 6355531"/>
              <a:gd name="connsiteY12" fmla="*/ 6294334 h 6858000"/>
              <a:gd name="connsiteX13" fmla="*/ 244595 w 6355531"/>
              <a:gd name="connsiteY13" fmla="*/ 6231403 h 6858000"/>
              <a:gd name="connsiteX14" fmla="*/ 237442 w 6355531"/>
              <a:gd name="connsiteY14" fmla="*/ 6202459 h 6858000"/>
              <a:gd name="connsiteX15" fmla="*/ 236271 w 6355531"/>
              <a:gd name="connsiteY15" fmla="*/ 6153037 h 6858000"/>
              <a:gd name="connsiteX16" fmla="*/ 243660 w 6355531"/>
              <a:gd name="connsiteY16" fmla="*/ 5905303 h 6858000"/>
              <a:gd name="connsiteX17" fmla="*/ 272845 w 6355531"/>
              <a:gd name="connsiteY17" fmla="*/ 5712857 h 6858000"/>
              <a:gd name="connsiteX18" fmla="*/ 301874 w 6355531"/>
              <a:gd name="connsiteY18" fmla="*/ 5660491 h 6858000"/>
              <a:gd name="connsiteX19" fmla="*/ 315524 w 6355531"/>
              <a:gd name="connsiteY19" fmla="*/ 5553910 h 6858000"/>
              <a:gd name="connsiteX20" fmla="*/ 339324 w 6355531"/>
              <a:gd name="connsiteY20" fmla="*/ 5449031 h 6858000"/>
              <a:gd name="connsiteX21" fmla="*/ 375255 w 6355531"/>
              <a:gd name="connsiteY21" fmla="*/ 5341916 h 6858000"/>
              <a:gd name="connsiteX22" fmla="*/ 412645 w 6355531"/>
              <a:gd name="connsiteY22" fmla="*/ 5264214 h 6858000"/>
              <a:gd name="connsiteX23" fmla="*/ 418645 w 6355531"/>
              <a:gd name="connsiteY23" fmla="*/ 5225268 h 6858000"/>
              <a:gd name="connsiteX24" fmla="*/ 426713 w 6355531"/>
              <a:gd name="connsiteY24" fmla="*/ 5159961 h 6858000"/>
              <a:gd name="connsiteX25" fmla="*/ 430230 w 6355531"/>
              <a:gd name="connsiteY25" fmla="*/ 5125185 h 6858000"/>
              <a:gd name="connsiteX26" fmla="*/ 443738 w 6355531"/>
              <a:gd name="connsiteY26" fmla="*/ 5067850 h 6858000"/>
              <a:gd name="connsiteX27" fmla="*/ 446398 w 6355531"/>
              <a:gd name="connsiteY27" fmla="*/ 5060861 h 6858000"/>
              <a:gd name="connsiteX28" fmla="*/ 444701 w 6355531"/>
              <a:gd name="connsiteY28" fmla="*/ 4993030 h 6858000"/>
              <a:gd name="connsiteX29" fmla="*/ 451432 w 6355531"/>
              <a:gd name="connsiteY29" fmla="*/ 4946844 h 6858000"/>
              <a:gd name="connsiteX30" fmla="*/ 462400 w 6355531"/>
              <a:gd name="connsiteY30" fmla="*/ 4858827 h 6858000"/>
              <a:gd name="connsiteX31" fmla="*/ 468151 w 6355531"/>
              <a:gd name="connsiteY31" fmla="*/ 4821170 h 6858000"/>
              <a:gd name="connsiteX32" fmla="*/ 467482 w 6355531"/>
              <a:gd name="connsiteY32" fmla="*/ 4584173 h 6858000"/>
              <a:gd name="connsiteX33" fmla="*/ 459345 w 6355531"/>
              <a:gd name="connsiteY33" fmla="*/ 4375228 h 6858000"/>
              <a:gd name="connsiteX34" fmla="*/ 440498 w 6355531"/>
              <a:gd name="connsiteY34" fmla="*/ 4214165 h 6858000"/>
              <a:gd name="connsiteX35" fmla="*/ 442085 w 6355531"/>
              <a:gd name="connsiteY35" fmla="*/ 4076008 h 6858000"/>
              <a:gd name="connsiteX36" fmla="*/ 430102 w 6355531"/>
              <a:gd name="connsiteY36" fmla="*/ 4033999 h 6858000"/>
              <a:gd name="connsiteX37" fmla="*/ 429834 w 6355531"/>
              <a:gd name="connsiteY37" fmla="*/ 4013953 h 6858000"/>
              <a:gd name="connsiteX38" fmla="*/ 434022 w 6355531"/>
              <a:gd name="connsiteY38" fmla="*/ 3872886 h 6858000"/>
              <a:gd name="connsiteX39" fmla="*/ 444128 w 6355531"/>
              <a:gd name="connsiteY39" fmla="*/ 3813873 h 6858000"/>
              <a:gd name="connsiteX40" fmla="*/ 454742 w 6355531"/>
              <a:gd name="connsiteY40" fmla="*/ 3738082 h 6858000"/>
              <a:gd name="connsiteX41" fmla="*/ 461899 w 6355531"/>
              <a:gd name="connsiteY41" fmla="*/ 3673397 h 6858000"/>
              <a:gd name="connsiteX42" fmla="*/ 461213 w 6355531"/>
              <a:gd name="connsiteY42" fmla="*/ 3637109 h 6858000"/>
              <a:gd name="connsiteX43" fmla="*/ 464567 w 6355531"/>
              <a:gd name="connsiteY43" fmla="*/ 3536883 h 6858000"/>
              <a:gd name="connsiteX44" fmla="*/ 485444 w 6355531"/>
              <a:gd name="connsiteY44" fmla="*/ 3295862 h 6858000"/>
              <a:gd name="connsiteX45" fmla="*/ 468421 w 6355531"/>
              <a:gd name="connsiteY45" fmla="*/ 3158586 h 6858000"/>
              <a:gd name="connsiteX46" fmla="*/ 444464 w 6355531"/>
              <a:gd name="connsiteY46" fmla="*/ 3112365 h 6858000"/>
              <a:gd name="connsiteX47" fmla="*/ 430314 w 6355531"/>
              <a:gd name="connsiteY47" fmla="*/ 3072935 h 6858000"/>
              <a:gd name="connsiteX48" fmla="*/ 406129 w 6355531"/>
              <a:gd name="connsiteY48" fmla="*/ 2958185 h 6858000"/>
              <a:gd name="connsiteX49" fmla="*/ 364512 w 6355531"/>
              <a:gd name="connsiteY49" fmla="*/ 2843952 h 6858000"/>
              <a:gd name="connsiteX50" fmla="*/ 300461 w 6355531"/>
              <a:gd name="connsiteY50" fmla="*/ 2554718 h 6858000"/>
              <a:gd name="connsiteX51" fmla="*/ 272031 w 6355531"/>
              <a:gd name="connsiteY51" fmla="*/ 2447068 h 6858000"/>
              <a:gd name="connsiteX52" fmla="*/ 275996 w 6355531"/>
              <a:gd name="connsiteY52" fmla="*/ 2423438 h 6858000"/>
              <a:gd name="connsiteX53" fmla="*/ 244658 w 6355531"/>
              <a:gd name="connsiteY53" fmla="*/ 2261920 h 6858000"/>
              <a:gd name="connsiteX54" fmla="*/ 234806 w 6355531"/>
              <a:gd name="connsiteY54" fmla="*/ 2195378 h 6858000"/>
              <a:gd name="connsiteX55" fmla="*/ 219430 w 6355531"/>
              <a:gd name="connsiteY55" fmla="*/ 2155135 h 6858000"/>
              <a:gd name="connsiteX56" fmla="*/ 216954 w 6355531"/>
              <a:gd name="connsiteY56" fmla="*/ 2118008 h 6858000"/>
              <a:gd name="connsiteX57" fmla="*/ 217921 w 6355531"/>
              <a:gd name="connsiteY57" fmla="*/ 2050531 h 6858000"/>
              <a:gd name="connsiteX58" fmla="*/ 191603 w 6355531"/>
              <a:gd name="connsiteY58" fmla="*/ 1906352 h 6858000"/>
              <a:gd name="connsiteX59" fmla="*/ 168765 w 6355531"/>
              <a:gd name="connsiteY59" fmla="*/ 1861531 h 6858000"/>
              <a:gd name="connsiteX60" fmla="*/ 123757 w 6355531"/>
              <a:gd name="connsiteY60" fmla="*/ 1732919 h 6858000"/>
              <a:gd name="connsiteX61" fmla="*/ 95931 w 6355531"/>
              <a:gd name="connsiteY61" fmla="*/ 1615777 h 6858000"/>
              <a:gd name="connsiteX62" fmla="*/ 77222 w 6355531"/>
              <a:gd name="connsiteY62" fmla="*/ 1563678 h 6858000"/>
              <a:gd name="connsiteX63" fmla="*/ 82894 w 6355531"/>
              <a:gd name="connsiteY63" fmla="*/ 1477995 h 6858000"/>
              <a:gd name="connsiteX64" fmla="*/ 77431 w 6355531"/>
              <a:gd name="connsiteY64" fmla="*/ 1307086 h 6858000"/>
              <a:gd name="connsiteX65" fmla="*/ 83152 w 6355531"/>
              <a:gd name="connsiteY65" fmla="*/ 1168288 h 6858000"/>
              <a:gd name="connsiteX66" fmla="*/ 65215 w 6355531"/>
              <a:gd name="connsiteY66" fmla="*/ 1088484 h 6858000"/>
              <a:gd name="connsiteX67" fmla="*/ 54242 w 6355531"/>
              <a:gd name="connsiteY67" fmla="*/ 1016103 h 6858000"/>
              <a:gd name="connsiteX68" fmla="*/ 55661 w 6355531"/>
              <a:gd name="connsiteY68" fmla="*/ 954054 h 6858000"/>
              <a:gd name="connsiteX69" fmla="*/ 50658 w 6355531"/>
              <a:gd name="connsiteY69" fmla="*/ 896999 h 6858000"/>
              <a:gd name="connsiteX70" fmla="*/ 11825 w 6355531"/>
              <a:gd name="connsiteY70" fmla="*/ 711705 h 6858000"/>
              <a:gd name="connsiteX71" fmla="*/ 8815 w 6355531"/>
              <a:gd name="connsiteY71" fmla="*/ 619315 h 6858000"/>
              <a:gd name="connsiteX72" fmla="*/ 2635 w 6355531"/>
              <a:gd name="connsiteY72" fmla="*/ 585934 h 6858000"/>
              <a:gd name="connsiteX73" fmla="*/ 1 w 6355531"/>
              <a:gd name="connsiteY73" fmla="*/ 538948 h 6858000"/>
              <a:gd name="connsiteX74" fmla="*/ 3808 w 6355531"/>
              <a:gd name="connsiteY74" fmla="*/ 525163 h 6858000"/>
              <a:gd name="connsiteX75" fmla="*/ 28525 w 6355531"/>
              <a:gd name="connsiteY75" fmla="*/ 393828 h 6858000"/>
              <a:gd name="connsiteX76" fmla="*/ 28359 w 6355531"/>
              <a:gd name="connsiteY76" fmla="*/ 353137 h 6858000"/>
              <a:gd name="connsiteX77" fmla="*/ 33905 w 6355531"/>
              <a:gd name="connsiteY77" fmla="*/ 275771 h 6858000"/>
              <a:gd name="connsiteX78" fmla="*/ 43349 w 6355531"/>
              <a:gd name="connsiteY78" fmla="*/ 236673 h 6858000"/>
              <a:gd name="connsiteX79" fmla="*/ 42417 w 6355531"/>
              <a:gd name="connsiteY79" fmla="*/ 144983 h 6858000"/>
              <a:gd name="connsiteX80" fmla="*/ 32952 w 6355531"/>
              <a:gd name="connsiteY80" fmla="*/ 33857 h 6858000"/>
              <a:gd name="connsiteX81" fmla="*/ 14982 w 6355531"/>
              <a:gd name="connsiteY81"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077543 w 6355531"/>
              <a:gd name="connsiteY3" fmla="*/ 6858000 h 6858000"/>
              <a:gd name="connsiteX4" fmla="*/ 76819 w 6355531"/>
              <a:gd name="connsiteY4" fmla="*/ 6857735 h 6858000"/>
              <a:gd name="connsiteX5" fmla="*/ 112467 w 6355531"/>
              <a:gd name="connsiteY5" fmla="*/ 6776847 h 6858000"/>
              <a:gd name="connsiteX6" fmla="*/ 123670 w 6355531"/>
              <a:gd name="connsiteY6" fmla="*/ 6737706 h 6858000"/>
              <a:gd name="connsiteX7" fmla="*/ 140628 w 6355531"/>
              <a:gd name="connsiteY7" fmla="*/ 6686827 h 6858000"/>
              <a:gd name="connsiteX8" fmla="*/ 151907 w 6355531"/>
              <a:gd name="connsiteY8" fmla="*/ 6633777 h 6858000"/>
              <a:gd name="connsiteX9" fmla="*/ 222869 w 6355531"/>
              <a:gd name="connsiteY9" fmla="*/ 6492130 h 6858000"/>
              <a:gd name="connsiteX10" fmla="*/ 238151 w 6355531"/>
              <a:gd name="connsiteY10" fmla="*/ 6431610 h 6858000"/>
              <a:gd name="connsiteX11" fmla="*/ 256505 w 6355531"/>
              <a:gd name="connsiteY11" fmla="*/ 6294334 h 6858000"/>
              <a:gd name="connsiteX12" fmla="*/ 244595 w 6355531"/>
              <a:gd name="connsiteY12" fmla="*/ 6231403 h 6858000"/>
              <a:gd name="connsiteX13" fmla="*/ 237442 w 6355531"/>
              <a:gd name="connsiteY13" fmla="*/ 6202459 h 6858000"/>
              <a:gd name="connsiteX14" fmla="*/ 236271 w 6355531"/>
              <a:gd name="connsiteY14" fmla="*/ 6153037 h 6858000"/>
              <a:gd name="connsiteX15" fmla="*/ 243660 w 6355531"/>
              <a:gd name="connsiteY15" fmla="*/ 5905303 h 6858000"/>
              <a:gd name="connsiteX16" fmla="*/ 272845 w 6355531"/>
              <a:gd name="connsiteY16" fmla="*/ 5712857 h 6858000"/>
              <a:gd name="connsiteX17" fmla="*/ 301874 w 6355531"/>
              <a:gd name="connsiteY17" fmla="*/ 5660491 h 6858000"/>
              <a:gd name="connsiteX18" fmla="*/ 315524 w 6355531"/>
              <a:gd name="connsiteY18" fmla="*/ 5553910 h 6858000"/>
              <a:gd name="connsiteX19" fmla="*/ 339324 w 6355531"/>
              <a:gd name="connsiteY19" fmla="*/ 5449031 h 6858000"/>
              <a:gd name="connsiteX20" fmla="*/ 375255 w 6355531"/>
              <a:gd name="connsiteY20" fmla="*/ 5341916 h 6858000"/>
              <a:gd name="connsiteX21" fmla="*/ 412645 w 6355531"/>
              <a:gd name="connsiteY21" fmla="*/ 5264214 h 6858000"/>
              <a:gd name="connsiteX22" fmla="*/ 418645 w 6355531"/>
              <a:gd name="connsiteY22" fmla="*/ 5225268 h 6858000"/>
              <a:gd name="connsiteX23" fmla="*/ 426713 w 6355531"/>
              <a:gd name="connsiteY23" fmla="*/ 5159961 h 6858000"/>
              <a:gd name="connsiteX24" fmla="*/ 430230 w 6355531"/>
              <a:gd name="connsiteY24" fmla="*/ 5125185 h 6858000"/>
              <a:gd name="connsiteX25" fmla="*/ 443738 w 6355531"/>
              <a:gd name="connsiteY25" fmla="*/ 5067850 h 6858000"/>
              <a:gd name="connsiteX26" fmla="*/ 446398 w 6355531"/>
              <a:gd name="connsiteY26" fmla="*/ 5060861 h 6858000"/>
              <a:gd name="connsiteX27" fmla="*/ 444701 w 6355531"/>
              <a:gd name="connsiteY27" fmla="*/ 4993030 h 6858000"/>
              <a:gd name="connsiteX28" fmla="*/ 451432 w 6355531"/>
              <a:gd name="connsiteY28" fmla="*/ 4946844 h 6858000"/>
              <a:gd name="connsiteX29" fmla="*/ 462400 w 6355531"/>
              <a:gd name="connsiteY29" fmla="*/ 4858827 h 6858000"/>
              <a:gd name="connsiteX30" fmla="*/ 468151 w 6355531"/>
              <a:gd name="connsiteY30" fmla="*/ 4821170 h 6858000"/>
              <a:gd name="connsiteX31" fmla="*/ 467482 w 6355531"/>
              <a:gd name="connsiteY31" fmla="*/ 4584173 h 6858000"/>
              <a:gd name="connsiteX32" fmla="*/ 459345 w 6355531"/>
              <a:gd name="connsiteY32" fmla="*/ 4375228 h 6858000"/>
              <a:gd name="connsiteX33" fmla="*/ 440498 w 6355531"/>
              <a:gd name="connsiteY33" fmla="*/ 4214165 h 6858000"/>
              <a:gd name="connsiteX34" fmla="*/ 442085 w 6355531"/>
              <a:gd name="connsiteY34" fmla="*/ 4076008 h 6858000"/>
              <a:gd name="connsiteX35" fmla="*/ 430102 w 6355531"/>
              <a:gd name="connsiteY35" fmla="*/ 4033999 h 6858000"/>
              <a:gd name="connsiteX36" fmla="*/ 429834 w 6355531"/>
              <a:gd name="connsiteY36" fmla="*/ 4013953 h 6858000"/>
              <a:gd name="connsiteX37" fmla="*/ 434022 w 6355531"/>
              <a:gd name="connsiteY37" fmla="*/ 3872886 h 6858000"/>
              <a:gd name="connsiteX38" fmla="*/ 444128 w 6355531"/>
              <a:gd name="connsiteY38" fmla="*/ 3813873 h 6858000"/>
              <a:gd name="connsiteX39" fmla="*/ 454742 w 6355531"/>
              <a:gd name="connsiteY39" fmla="*/ 3738082 h 6858000"/>
              <a:gd name="connsiteX40" fmla="*/ 461899 w 6355531"/>
              <a:gd name="connsiteY40" fmla="*/ 3673397 h 6858000"/>
              <a:gd name="connsiteX41" fmla="*/ 461213 w 6355531"/>
              <a:gd name="connsiteY41" fmla="*/ 3637109 h 6858000"/>
              <a:gd name="connsiteX42" fmla="*/ 464567 w 6355531"/>
              <a:gd name="connsiteY42" fmla="*/ 3536883 h 6858000"/>
              <a:gd name="connsiteX43" fmla="*/ 485444 w 6355531"/>
              <a:gd name="connsiteY43" fmla="*/ 3295862 h 6858000"/>
              <a:gd name="connsiteX44" fmla="*/ 468421 w 6355531"/>
              <a:gd name="connsiteY44" fmla="*/ 3158586 h 6858000"/>
              <a:gd name="connsiteX45" fmla="*/ 444464 w 6355531"/>
              <a:gd name="connsiteY45" fmla="*/ 3112365 h 6858000"/>
              <a:gd name="connsiteX46" fmla="*/ 430314 w 6355531"/>
              <a:gd name="connsiteY46" fmla="*/ 3072935 h 6858000"/>
              <a:gd name="connsiteX47" fmla="*/ 406129 w 6355531"/>
              <a:gd name="connsiteY47" fmla="*/ 2958185 h 6858000"/>
              <a:gd name="connsiteX48" fmla="*/ 364512 w 6355531"/>
              <a:gd name="connsiteY48" fmla="*/ 2843952 h 6858000"/>
              <a:gd name="connsiteX49" fmla="*/ 300461 w 6355531"/>
              <a:gd name="connsiteY49" fmla="*/ 2554718 h 6858000"/>
              <a:gd name="connsiteX50" fmla="*/ 272031 w 6355531"/>
              <a:gd name="connsiteY50" fmla="*/ 2447068 h 6858000"/>
              <a:gd name="connsiteX51" fmla="*/ 275996 w 6355531"/>
              <a:gd name="connsiteY51" fmla="*/ 2423438 h 6858000"/>
              <a:gd name="connsiteX52" fmla="*/ 244658 w 6355531"/>
              <a:gd name="connsiteY52" fmla="*/ 2261920 h 6858000"/>
              <a:gd name="connsiteX53" fmla="*/ 234806 w 6355531"/>
              <a:gd name="connsiteY53" fmla="*/ 2195378 h 6858000"/>
              <a:gd name="connsiteX54" fmla="*/ 219430 w 6355531"/>
              <a:gd name="connsiteY54" fmla="*/ 2155135 h 6858000"/>
              <a:gd name="connsiteX55" fmla="*/ 216954 w 6355531"/>
              <a:gd name="connsiteY55" fmla="*/ 2118008 h 6858000"/>
              <a:gd name="connsiteX56" fmla="*/ 217921 w 6355531"/>
              <a:gd name="connsiteY56" fmla="*/ 2050531 h 6858000"/>
              <a:gd name="connsiteX57" fmla="*/ 191603 w 6355531"/>
              <a:gd name="connsiteY57" fmla="*/ 1906352 h 6858000"/>
              <a:gd name="connsiteX58" fmla="*/ 168765 w 6355531"/>
              <a:gd name="connsiteY58" fmla="*/ 1861531 h 6858000"/>
              <a:gd name="connsiteX59" fmla="*/ 123757 w 6355531"/>
              <a:gd name="connsiteY59" fmla="*/ 1732919 h 6858000"/>
              <a:gd name="connsiteX60" fmla="*/ 95931 w 6355531"/>
              <a:gd name="connsiteY60" fmla="*/ 1615777 h 6858000"/>
              <a:gd name="connsiteX61" fmla="*/ 77222 w 6355531"/>
              <a:gd name="connsiteY61" fmla="*/ 1563678 h 6858000"/>
              <a:gd name="connsiteX62" fmla="*/ 82894 w 6355531"/>
              <a:gd name="connsiteY62" fmla="*/ 1477995 h 6858000"/>
              <a:gd name="connsiteX63" fmla="*/ 77431 w 6355531"/>
              <a:gd name="connsiteY63" fmla="*/ 1307086 h 6858000"/>
              <a:gd name="connsiteX64" fmla="*/ 83152 w 6355531"/>
              <a:gd name="connsiteY64" fmla="*/ 1168288 h 6858000"/>
              <a:gd name="connsiteX65" fmla="*/ 65215 w 6355531"/>
              <a:gd name="connsiteY65" fmla="*/ 1088484 h 6858000"/>
              <a:gd name="connsiteX66" fmla="*/ 54242 w 6355531"/>
              <a:gd name="connsiteY66" fmla="*/ 1016103 h 6858000"/>
              <a:gd name="connsiteX67" fmla="*/ 55661 w 6355531"/>
              <a:gd name="connsiteY67" fmla="*/ 954054 h 6858000"/>
              <a:gd name="connsiteX68" fmla="*/ 50658 w 6355531"/>
              <a:gd name="connsiteY68" fmla="*/ 896999 h 6858000"/>
              <a:gd name="connsiteX69" fmla="*/ 11825 w 6355531"/>
              <a:gd name="connsiteY69" fmla="*/ 711705 h 6858000"/>
              <a:gd name="connsiteX70" fmla="*/ 8815 w 6355531"/>
              <a:gd name="connsiteY70" fmla="*/ 619315 h 6858000"/>
              <a:gd name="connsiteX71" fmla="*/ 2635 w 6355531"/>
              <a:gd name="connsiteY71" fmla="*/ 585934 h 6858000"/>
              <a:gd name="connsiteX72" fmla="*/ 1 w 6355531"/>
              <a:gd name="connsiteY72" fmla="*/ 538948 h 6858000"/>
              <a:gd name="connsiteX73" fmla="*/ 3808 w 6355531"/>
              <a:gd name="connsiteY73" fmla="*/ 525163 h 6858000"/>
              <a:gd name="connsiteX74" fmla="*/ 28525 w 6355531"/>
              <a:gd name="connsiteY74" fmla="*/ 393828 h 6858000"/>
              <a:gd name="connsiteX75" fmla="*/ 28359 w 6355531"/>
              <a:gd name="connsiteY75" fmla="*/ 353137 h 6858000"/>
              <a:gd name="connsiteX76" fmla="*/ 33905 w 6355531"/>
              <a:gd name="connsiteY76" fmla="*/ 275771 h 6858000"/>
              <a:gd name="connsiteX77" fmla="*/ 43349 w 6355531"/>
              <a:gd name="connsiteY77" fmla="*/ 236673 h 6858000"/>
              <a:gd name="connsiteX78" fmla="*/ 42417 w 6355531"/>
              <a:gd name="connsiteY78" fmla="*/ 144983 h 6858000"/>
              <a:gd name="connsiteX79" fmla="*/ 32952 w 6355531"/>
              <a:gd name="connsiteY79" fmla="*/ 33857 h 6858000"/>
              <a:gd name="connsiteX80" fmla="*/ 14982 w 6355531"/>
              <a:gd name="connsiteY80"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76819 w 6355531"/>
              <a:gd name="connsiteY3" fmla="*/ 6857735 h 6858000"/>
              <a:gd name="connsiteX4" fmla="*/ 112467 w 6355531"/>
              <a:gd name="connsiteY4" fmla="*/ 6776847 h 6858000"/>
              <a:gd name="connsiteX5" fmla="*/ 123670 w 6355531"/>
              <a:gd name="connsiteY5" fmla="*/ 6737706 h 6858000"/>
              <a:gd name="connsiteX6" fmla="*/ 140628 w 6355531"/>
              <a:gd name="connsiteY6" fmla="*/ 6686827 h 6858000"/>
              <a:gd name="connsiteX7" fmla="*/ 151907 w 6355531"/>
              <a:gd name="connsiteY7" fmla="*/ 6633777 h 6858000"/>
              <a:gd name="connsiteX8" fmla="*/ 222869 w 6355531"/>
              <a:gd name="connsiteY8" fmla="*/ 6492130 h 6858000"/>
              <a:gd name="connsiteX9" fmla="*/ 238151 w 6355531"/>
              <a:gd name="connsiteY9" fmla="*/ 6431610 h 6858000"/>
              <a:gd name="connsiteX10" fmla="*/ 256505 w 6355531"/>
              <a:gd name="connsiteY10" fmla="*/ 6294334 h 6858000"/>
              <a:gd name="connsiteX11" fmla="*/ 244595 w 6355531"/>
              <a:gd name="connsiteY11" fmla="*/ 6231403 h 6858000"/>
              <a:gd name="connsiteX12" fmla="*/ 237442 w 6355531"/>
              <a:gd name="connsiteY12" fmla="*/ 6202459 h 6858000"/>
              <a:gd name="connsiteX13" fmla="*/ 236271 w 6355531"/>
              <a:gd name="connsiteY13" fmla="*/ 6153037 h 6858000"/>
              <a:gd name="connsiteX14" fmla="*/ 243660 w 6355531"/>
              <a:gd name="connsiteY14" fmla="*/ 5905303 h 6858000"/>
              <a:gd name="connsiteX15" fmla="*/ 272845 w 6355531"/>
              <a:gd name="connsiteY15" fmla="*/ 5712857 h 6858000"/>
              <a:gd name="connsiteX16" fmla="*/ 301874 w 6355531"/>
              <a:gd name="connsiteY16" fmla="*/ 5660491 h 6858000"/>
              <a:gd name="connsiteX17" fmla="*/ 315524 w 6355531"/>
              <a:gd name="connsiteY17" fmla="*/ 5553910 h 6858000"/>
              <a:gd name="connsiteX18" fmla="*/ 339324 w 6355531"/>
              <a:gd name="connsiteY18" fmla="*/ 5449031 h 6858000"/>
              <a:gd name="connsiteX19" fmla="*/ 375255 w 6355531"/>
              <a:gd name="connsiteY19" fmla="*/ 5341916 h 6858000"/>
              <a:gd name="connsiteX20" fmla="*/ 412645 w 6355531"/>
              <a:gd name="connsiteY20" fmla="*/ 5264214 h 6858000"/>
              <a:gd name="connsiteX21" fmla="*/ 418645 w 6355531"/>
              <a:gd name="connsiteY21" fmla="*/ 5225268 h 6858000"/>
              <a:gd name="connsiteX22" fmla="*/ 426713 w 6355531"/>
              <a:gd name="connsiteY22" fmla="*/ 5159961 h 6858000"/>
              <a:gd name="connsiteX23" fmla="*/ 430230 w 6355531"/>
              <a:gd name="connsiteY23" fmla="*/ 5125185 h 6858000"/>
              <a:gd name="connsiteX24" fmla="*/ 443738 w 6355531"/>
              <a:gd name="connsiteY24" fmla="*/ 5067850 h 6858000"/>
              <a:gd name="connsiteX25" fmla="*/ 446398 w 6355531"/>
              <a:gd name="connsiteY25" fmla="*/ 5060861 h 6858000"/>
              <a:gd name="connsiteX26" fmla="*/ 444701 w 6355531"/>
              <a:gd name="connsiteY26" fmla="*/ 4993030 h 6858000"/>
              <a:gd name="connsiteX27" fmla="*/ 451432 w 6355531"/>
              <a:gd name="connsiteY27" fmla="*/ 4946844 h 6858000"/>
              <a:gd name="connsiteX28" fmla="*/ 462400 w 6355531"/>
              <a:gd name="connsiteY28" fmla="*/ 4858827 h 6858000"/>
              <a:gd name="connsiteX29" fmla="*/ 468151 w 6355531"/>
              <a:gd name="connsiteY29" fmla="*/ 4821170 h 6858000"/>
              <a:gd name="connsiteX30" fmla="*/ 467482 w 6355531"/>
              <a:gd name="connsiteY30" fmla="*/ 4584173 h 6858000"/>
              <a:gd name="connsiteX31" fmla="*/ 459345 w 6355531"/>
              <a:gd name="connsiteY31" fmla="*/ 4375228 h 6858000"/>
              <a:gd name="connsiteX32" fmla="*/ 440498 w 6355531"/>
              <a:gd name="connsiteY32" fmla="*/ 4214165 h 6858000"/>
              <a:gd name="connsiteX33" fmla="*/ 442085 w 6355531"/>
              <a:gd name="connsiteY33" fmla="*/ 4076008 h 6858000"/>
              <a:gd name="connsiteX34" fmla="*/ 430102 w 6355531"/>
              <a:gd name="connsiteY34" fmla="*/ 4033999 h 6858000"/>
              <a:gd name="connsiteX35" fmla="*/ 429834 w 6355531"/>
              <a:gd name="connsiteY35" fmla="*/ 4013953 h 6858000"/>
              <a:gd name="connsiteX36" fmla="*/ 434022 w 6355531"/>
              <a:gd name="connsiteY36" fmla="*/ 3872886 h 6858000"/>
              <a:gd name="connsiteX37" fmla="*/ 444128 w 6355531"/>
              <a:gd name="connsiteY37" fmla="*/ 3813873 h 6858000"/>
              <a:gd name="connsiteX38" fmla="*/ 454742 w 6355531"/>
              <a:gd name="connsiteY38" fmla="*/ 3738082 h 6858000"/>
              <a:gd name="connsiteX39" fmla="*/ 461899 w 6355531"/>
              <a:gd name="connsiteY39" fmla="*/ 3673397 h 6858000"/>
              <a:gd name="connsiteX40" fmla="*/ 461213 w 6355531"/>
              <a:gd name="connsiteY40" fmla="*/ 3637109 h 6858000"/>
              <a:gd name="connsiteX41" fmla="*/ 464567 w 6355531"/>
              <a:gd name="connsiteY41" fmla="*/ 3536883 h 6858000"/>
              <a:gd name="connsiteX42" fmla="*/ 485444 w 6355531"/>
              <a:gd name="connsiteY42" fmla="*/ 3295862 h 6858000"/>
              <a:gd name="connsiteX43" fmla="*/ 468421 w 6355531"/>
              <a:gd name="connsiteY43" fmla="*/ 3158586 h 6858000"/>
              <a:gd name="connsiteX44" fmla="*/ 444464 w 6355531"/>
              <a:gd name="connsiteY44" fmla="*/ 3112365 h 6858000"/>
              <a:gd name="connsiteX45" fmla="*/ 430314 w 6355531"/>
              <a:gd name="connsiteY45" fmla="*/ 3072935 h 6858000"/>
              <a:gd name="connsiteX46" fmla="*/ 406129 w 6355531"/>
              <a:gd name="connsiteY46" fmla="*/ 2958185 h 6858000"/>
              <a:gd name="connsiteX47" fmla="*/ 364512 w 6355531"/>
              <a:gd name="connsiteY47" fmla="*/ 2843952 h 6858000"/>
              <a:gd name="connsiteX48" fmla="*/ 300461 w 6355531"/>
              <a:gd name="connsiteY48" fmla="*/ 2554718 h 6858000"/>
              <a:gd name="connsiteX49" fmla="*/ 272031 w 6355531"/>
              <a:gd name="connsiteY49" fmla="*/ 2447068 h 6858000"/>
              <a:gd name="connsiteX50" fmla="*/ 275996 w 6355531"/>
              <a:gd name="connsiteY50" fmla="*/ 2423438 h 6858000"/>
              <a:gd name="connsiteX51" fmla="*/ 244658 w 6355531"/>
              <a:gd name="connsiteY51" fmla="*/ 2261920 h 6858000"/>
              <a:gd name="connsiteX52" fmla="*/ 234806 w 6355531"/>
              <a:gd name="connsiteY52" fmla="*/ 2195378 h 6858000"/>
              <a:gd name="connsiteX53" fmla="*/ 219430 w 6355531"/>
              <a:gd name="connsiteY53" fmla="*/ 2155135 h 6858000"/>
              <a:gd name="connsiteX54" fmla="*/ 216954 w 6355531"/>
              <a:gd name="connsiteY54" fmla="*/ 2118008 h 6858000"/>
              <a:gd name="connsiteX55" fmla="*/ 217921 w 6355531"/>
              <a:gd name="connsiteY55" fmla="*/ 2050531 h 6858000"/>
              <a:gd name="connsiteX56" fmla="*/ 191603 w 6355531"/>
              <a:gd name="connsiteY56" fmla="*/ 1906352 h 6858000"/>
              <a:gd name="connsiteX57" fmla="*/ 168765 w 6355531"/>
              <a:gd name="connsiteY57" fmla="*/ 1861531 h 6858000"/>
              <a:gd name="connsiteX58" fmla="*/ 123757 w 6355531"/>
              <a:gd name="connsiteY58" fmla="*/ 1732919 h 6858000"/>
              <a:gd name="connsiteX59" fmla="*/ 95931 w 6355531"/>
              <a:gd name="connsiteY59" fmla="*/ 1615777 h 6858000"/>
              <a:gd name="connsiteX60" fmla="*/ 77222 w 6355531"/>
              <a:gd name="connsiteY60" fmla="*/ 1563678 h 6858000"/>
              <a:gd name="connsiteX61" fmla="*/ 82894 w 6355531"/>
              <a:gd name="connsiteY61" fmla="*/ 1477995 h 6858000"/>
              <a:gd name="connsiteX62" fmla="*/ 77431 w 6355531"/>
              <a:gd name="connsiteY62" fmla="*/ 1307086 h 6858000"/>
              <a:gd name="connsiteX63" fmla="*/ 83152 w 6355531"/>
              <a:gd name="connsiteY63" fmla="*/ 1168288 h 6858000"/>
              <a:gd name="connsiteX64" fmla="*/ 65215 w 6355531"/>
              <a:gd name="connsiteY64" fmla="*/ 1088484 h 6858000"/>
              <a:gd name="connsiteX65" fmla="*/ 54242 w 6355531"/>
              <a:gd name="connsiteY65" fmla="*/ 1016103 h 6858000"/>
              <a:gd name="connsiteX66" fmla="*/ 55661 w 6355531"/>
              <a:gd name="connsiteY66" fmla="*/ 954054 h 6858000"/>
              <a:gd name="connsiteX67" fmla="*/ 50658 w 6355531"/>
              <a:gd name="connsiteY67" fmla="*/ 896999 h 6858000"/>
              <a:gd name="connsiteX68" fmla="*/ 11825 w 6355531"/>
              <a:gd name="connsiteY68" fmla="*/ 711705 h 6858000"/>
              <a:gd name="connsiteX69" fmla="*/ 8815 w 6355531"/>
              <a:gd name="connsiteY69" fmla="*/ 619315 h 6858000"/>
              <a:gd name="connsiteX70" fmla="*/ 2635 w 6355531"/>
              <a:gd name="connsiteY70" fmla="*/ 585934 h 6858000"/>
              <a:gd name="connsiteX71" fmla="*/ 1 w 6355531"/>
              <a:gd name="connsiteY71" fmla="*/ 538948 h 6858000"/>
              <a:gd name="connsiteX72" fmla="*/ 3808 w 6355531"/>
              <a:gd name="connsiteY72" fmla="*/ 525163 h 6858000"/>
              <a:gd name="connsiteX73" fmla="*/ 28525 w 6355531"/>
              <a:gd name="connsiteY73" fmla="*/ 393828 h 6858000"/>
              <a:gd name="connsiteX74" fmla="*/ 28359 w 6355531"/>
              <a:gd name="connsiteY74" fmla="*/ 353137 h 6858000"/>
              <a:gd name="connsiteX75" fmla="*/ 33905 w 6355531"/>
              <a:gd name="connsiteY75" fmla="*/ 275771 h 6858000"/>
              <a:gd name="connsiteX76" fmla="*/ 43349 w 6355531"/>
              <a:gd name="connsiteY76" fmla="*/ 236673 h 6858000"/>
              <a:gd name="connsiteX77" fmla="*/ 42417 w 6355531"/>
              <a:gd name="connsiteY77" fmla="*/ 144983 h 6858000"/>
              <a:gd name="connsiteX78" fmla="*/ 32952 w 6355531"/>
              <a:gd name="connsiteY78" fmla="*/ 33857 h 6858000"/>
              <a:gd name="connsiteX79" fmla="*/ 14982 w 6355531"/>
              <a:gd name="connsiteY79"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76819 w 6355531"/>
              <a:gd name="connsiteY3" fmla="*/ 6857735 h 6858000"/>
              <a:gd name="connsiteX4" fmla="*/ 112467 w 6355531"/>
              <a:gd name="connsiteY4" fmla="*/ 6776847 h 6858000"/>
              <a:gd name="connsiteX5" fmla="*/ 123670 w 6355531"/>
              <a:gd name="connsiteY5" fmla="*/ 6737706 h 6858000"/>
              <a:gd name="connsiteX6" fmla="*/ 140628 w 6355531"/>
              <a:gd name="connsiteY6" fmla="*/ 6686827 h 6858000"/>
              <a:gd name="connsiteX7" fmla="*/ 151907 w 6355531"/>
              <a:gd name="connsiteY7" fmla="*/ 6633777 h 6858000"/>
              <a:gd name="connsiteX8" fmla="*/ 222869 w 6355531"/>
              <a:gd name="connsiteY8" fmla="*/ 6492130 h 6858000"/>
              <a:gd name="connsiteX9" fmla="*/ 238151 w 6355531"/>
              <a:gd name="connsiteY9" fmla="*/ 6431610 h 6858000"/>
              <a:gd name="connsiteX10" fmla="*/ 256505 w 6355531"/>
              <a:gd name="connsiteY10" fmla="*/ 6294334 h 6858000"/>
              <a:gd name="connsiteX11" fmla="*/ 244595 w 6355531"/>
              <a:gd name="connsiteY11" fmla="*/ 6231403 h 6858000"/>
              <a:gd name="connsiteX12" fmla="*/ 237442 w 6355531"/>
              <a:gd name="connsiteY12" fmla="*/ 6202459 h 6858000"/>
              <a:gd name="connsiteX13" fmla="*/ 236271 w 6355531"/>
              <a:gd name="connsiteY13" fmla="*/ 6153037 h 6858000"/>
              <a:gd name="connsiteX14" fmla="*/ 243660 w 6355531"/>
              <a:gd name="connsiteY14" fmla="*/ 5905303 h 6858000"/>
              <a:gd name="connsiteX15" fmla="*/ 272845 w 6355531"/>
              <a:gd name="connsiteY15" fmla="*/ 5712857 h 6858000"/>
              <a:gd name="connsiteX16" fmla="*/ 301874 w 6355531"/>
              <a:gd name="connsiteY16" fmla="*/ 5660491 h 6858000"/>
              <a:gd name="connsiteX17" fmla="*/ 315524 w 6355531"/>
              <a:gd name="connsiteY17" fmla="*/ 5553910 h 6858000"/>
              <a:gd name="connsiteX18" fmla="*/ 339324 w 6355531"/>
              <a:gd name="connsiteY18" fmla="*/ 5449031 h 6858000"/>
              <a:gd name="connsiteX19" fmla="*/ 375255 w 6355531"/>
              <a:gd name="connsiteY19" fmla="*/ 5341916 h 6858000"/>
              <a:gd name="connsiteX20" fmla="*/ 412645 w 6355531"/>
              <a:gd name="connsiteY20" fmla="*/ 5264214 h 6858000"/>
              <a:gd name="connsiteX21" fmla="*/ 418645 w 6355531"/>
              <a:gd name="connsiteY21" fmla="*/ 5225268 h 6858000"/>
              <a:gd name="connsiteX22" fmla="*/ 426713 w 6355531"/>
              <a:gd name="connsiteY22" fmla="*/ 5159961 h 6858000"/>
              <a:gd name="connsiteX23" fmla="*/ 430230 w 6355531"/>
              <a:gd name="connsiteY23" fmla="*/ 5125185 h 6858000"/>
              <a:gd name="connsiteX24" fmla="*/ 443738 w 6355531"/>
              <a:gd name="connsiteY24" fmla="*/ 5067850 h 6858000"/>
              <a:gd name="connsiteX25" fmla="*/ 446398 w 6355531"/>
              <a:gd name="connsiteY25" fmla="*/ 5060861 h 6858000"/>
              <a:gd name="connsiteX26" fmla="*/ 444701 w 6355531"/>
              <a:gd name="connsiteY26" fmla="*/ 4993030 h 6858000"/>
              <a:gd name="connsiteX27" fmla="*/ 451432 w 6355531"/>
              <a:gd name="connsiteY27" fmla="*/ 4946844 h 6858000"/>
              <a:gd name="connsiteX28" fmla="*/ 462400 w 6355531"/>
              <a:gd name="connsiteY28" fmla="*/ 4858827 h 6858000"/>
              <a:gd name="connsiteX29" fmla="*/ 468151 w 6355531"/>
              <a:gd name="connsiteY29" fmla="*/ 4821170 h 6858000"/>
              <a:gd name="connsiteX30" fmla="*/ 467482 w 6355531"/>
              <a:gd name="connsiteY30" fmla="*/ 4584173 h 6858000"/>
              <a:gd name="connsiteX31" fmla="*/ 459345 w 6355531"/>
              <a:gd name="connsiteY31" fmla="*/ 4375228 h 6858000"/>
              <a:gd name="connsiteX32" fmla="*/ 440498 w 6355531"/>
              <a:gd name="connsiteY32" fmla="*/ 4214165 h 6858000"/>
              <a:gd name="connsiteX33" fmla="*/ 442085 w 6355531"/>
              <a:gd name="connsiteY33" fmla="*/ 4076008 h 6858000"/>
              <a:gd name="connsiteX34" fmla="*/ 430102 w 6355531"/>
              <a:gd name="connsiteY34" fmla="*/ 4033999 h 6858000"/>
              <a:gd name="connsiteX35" fmla="*/ 429834 w 6355531"/>
              <a:gd name="connsiteY35" fmla="*/ 4013953 h 6858000"/>
              <a:gd name="connsiteX36" fmla="*/ 434022 w 6355531"/>
              <a:gd name="connsiteY36" fmla="*/ 3872886 h 6858000"/>
              <a:gd name="connsiteX37" fmla="*/ 444128 w 6355531"/>
              <a:gd name="connsiteY37" fmla="*/ 3813873 h 6858000"/>
              <a:gd name="connsiteX38" fmla="*/ 454742 w 6355531"/>
              <a:gd name="connsiteY38" fmla="*/ 3738082 h 6858000"/>
              <a:gd name="connsiteX39" fmla="*/ 461899 w 6355531"/>
              <a:gd name="connsiteY39" fmla="*/ 3673397 h 6858000"/>
              <a:gd name="connsiteX40" fmla="*/ 461213 w 6355531"/>
              <a:gd name="connsiteY40" fmla="*/ 3637109 h 6858000"/>
              <a:gd name="connsiteX41" fmla="*/ 464567 w 6355531"/>
              <a:gd name="connsiteY41" fmla="*/ 3536883 h 6858000"/>
              <a:gd name="connsiteX42" fmla="*/ 485444 w 6355531"/>
              <a:gd name="connsiteY42" fmla="*/ 3295862 h 6858000"/>
              <a:gd name="connsiteX43" fmla="*/ 468421 w 6355531"/>
              <a:gd name="connsiteY43" fmla="*/ 3158586 h 6858000"/>
              <a:gd name="connsiteX44" fmla="*/ 444464 w 6355531"/>
              <a:gd name="connsiteY44" fmla="*/ 3112365 h 6858000"/>
              <a:gd name="connsiteX45" fmla="*/ 430314 w 6355531"/>
              <a:gd name="connsiteY45" fmla="*/ 3072935 h 6858000"/>
              <a:gd name="connsiteX46" fmla="*/ 406129 w 6355531"/>
              <a:gd name="connsiteY46" fmla="*/ 2958185 h 6858000"/>
              <a:gd name="connsiteX47" fmla="*/ 364512 w 6355531"/>
              <a:gd name="connsiteY47" fmla="*/ 2843952 h 6858000"/>
              <a:gd name="connsiteX48" fmla="*/ 300461 w 6355531"/>
              <a:gd name="connsiteY48" fmla="*/ 2554718 h 6858000"/>
              <a:gd name="connsiteX49" fmla="*/ 272031 w 6355531"/>
              <a:gd name="connsiteY49" fmla="*/ 2447068 h 6858000"/>
              <a:gd name="connsiteX50" fmla="*/ 275996 w 6355531"/>
              <a:gd name="connsiteY50" fmla="*/ 2423438 h 6858000"/>
              <a:gd name="connsiteX51" fmla="*/ 244658 w 6355531"/>
              <a:gd name="connsiteY51" fmla="*/ 2261920 h 6858000"/>
              <a:gd name="connsiteX52" fmla="*/ 234806 w 6355531"/>
              <a:gd name="connsiteY52" fmla="*/ 2195378 h 6858000"/>
              <a:gd name="connsiteX53" fmla="*/ 219430 w 6355531"/>
              <a:gd name="connsiteY53" fmla="*/ 2155135 h 6858000"/>
              <a:gd name="connsiteX54" fmla="*/ 216954 w 6355531"/>
              <a:gd name="connsiteY54" fmla="*/ 2118008 h 6858000"/>
              <a:gd name="connsiteX55" fmla="*/ 217921 w 6355531"/>
              <a:gd name="connsiteY55" fmla="*/ 2050531 h 6858000"/>
              <a:gd name="connsiteX56" fmla="*/ 191603 w 6355531"/>
              <a:gd name="connsiteY56" fmla="*/ 1906352 h 6858000"/>
              <a:gd name="connsiteX57" fmla="*/ 168765 w 6355531"/>
              <a:gd name="connsiteY57" fmla="*/ 1861531 h 6858000"/>
              <a:gd name="connsiteX58" fmla="*/ 123757 w 6355531"/>
              <a:gd name="connsiteY58" fmla="*/ 1732919 h 6858000"/>
              <a:gd name="connsiteX59" fmla="*/ 95931 w 6355531"/>
              <a:gd name="connsiteY59" fmla="*/ 1615777 h 6858000"/>
              <a:gd name="connsiteX60" fmla="*/ 77222 w 6355531"/>
              <a:gd name="connsiteY60" fmla="*/ 1563678 h 6858000"/>
              <a:gd name="connsiteX61" fmla="*/ 82894 w 6355531"/>
              <a:gd name="connsiteY61" fmla="*/ 1477995 h 6858000"/>
              <a:gd name="connsiteX62" fmla="*/ 77431 w 6355531"/>
              <a:gd name="connsiteY62" fmla="*/ 1307086 h 6858000"/>
              <a:gd name="connsiteX63" fmla="*/ 83152 w 6355531"/>
              <a:gd name="connsiteY63" fmla="*/ 1168288 h 6858000"/>
              <a:gd name="connsiteX64" fmla="*/ 65215 w 6355531"/>
              <a:gd name="connsiteY64" fmla="*/ 1088484 h 6858000"/>
              <a:gd name="connsiteX65" fmla="*/ 54242 w 6355531"/>
              <a:gd name="connsiteY65" fmla="*/ 1016103 h 6858000"/>
              <a:gd name="connsiteX66" fmla="*/ 50658 w 6355531"/>
              <a:gd name="connsiteY66" fmla="*/ 896999 h 6858000"/>
              <a:gd name="connsiteX67" fmla="*/ 11825 w 6355531"/>
              <a:gd name="connsiteY67" fmla="*/ 711705 h 6858000"/>
              <a:gd name="connsiteX68" fmla="*/ 8815 w 6355531"/>
              <a:gd name="connsiteY68" fmla="*/ 619315 h 6858000"/>
              <a:gd name="connsiteX69" fmla="*/ 2635 w 6355531"/>
              <a:gd name="connsiteY69" fmla="*/ 585934 h 6858000"/>
              <a:gd name="connsiteX70" fmla="*/ 1 w 6355531"/>
              <a:gd name="connsiteY70" fmla="*/ 538948 h 6858000"/>
              <a:gd name="connsiteX71" fmla="*/ 3808 w 6355531"/>
              <a:gd name="connsiteY71" fmla="*/ 525163 h 6858000"/>
              <a:gd name="connsiteX72" fmla="*/ 28525 w 6355531"/>
              <a:gd name="connsiteY72" fmla="*/ 393828 h 6858000"/>
              <a:gd name="connsiteX73" fmla="*/ 28359 w 6355531"/>
              <a:gd name="connsiteY73" fmla="*/ 353137 h 6858000"/>
              <a:gd name="connsiteX74" fmla="*/ 33905 w 6355531"/>
              <a:gd name="connsiteY74" fmla="*/ 275771 h 6858000"/>
              <a:gd name="connsiteX75" fmla="*/ 43349 w 6355531"/>
              <a:gd name="connsiteY75" fmla="*/ 236673 h 6858000"/>
              <a:gd name="connsiteX76" fmla="*/ 42417 w 6355531"/>
              <a:gd name="connsiteY76" fmla="*/ 144983 h 6858000"/>
              <a:gd name="connsiteX77" fmla="*/ 32952 w 6355531"/>
              <a:gd name="connsiteY77" fmla="*/ 33857 h 6858000"/>
              <a:gd name="connsiteX78" fmla="*/ 14982 w 6355531"/>
              <a:gd name="connsiteY7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42081 w 6354263"/>
              <a:gd name="connsiteY73" fmla="*/ 236673 h 6858000"/>
              <a:gd name="connsiteX74" fmla="*/ 41149 w 6354263"/>
              <a:gd name="connsiteY74" fmla="*/ 144983 h 6858000"/>
              <a:gd name="connsiteX75" fmla="*/ 31684 w 6354263"/>
              <a:gd name="connsiteY75" fmla="*/ 33857 h 6858000"/>
              <a:gd name="connsiteX76" fmla="*/ 13714 w 6354263"/>
              <a:gd name="connsiteY7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18162 w 6354263"/>
              <a:gd name="connsiteY52" fmla="*/ 2155135 h 6858000"/>
              <a:gd name="connsiteX53" fmla="*/ 215686 w 6354263"/>
              <a:gd name="connsiteY53" fmla="*/ 2118008 h 6858000"/>
              <a:gd name="connsiteX54" fmla="*/ 216653 w 6354263"/>
              <a:gd name="connsiteY54" fmla="*/ 2050531 h 6858000"/>
              <a:gd name="connsiteX55" fmla="*/ 190335 w 6354263"/>
              <a:gd name="connsiteY55" fmla="*/ 1906352 h 6858000"/>
              <a:gd name="connsiteX56" fmla="*/ 167497 w 6354263"/>
              <a:gd name="connsiteY56" fmla="*/ 1861531 h 6858000"/>
              <a:gd name="connsiteX57" fmla="*/ 122489 w 6354263"/>
              <a:gd name="connsiteY57" fmla="*/ 1732919 h 6858000"/>
              <a:gd name="connsiteX58" fmla="*/ 94663 w 6354263"/>
              <a:gd name="connsiteY58" fmla="*/ 1615777 h 6858000"/>
              <a:gd name="connsiteX59" fmla="*/ 75954 w 6354263"/>
              <a:gd name="connsiteY59" fmla="*/ 1563678 h 6858000"/>
              <a:gd name="connsiteX60" fmla="*/ 81626 w 6354263"/>
              <a:gd name="connsiteY60" fmla="*/ 1477995 h 6858000"/>
              <a:gd name="connsiteX61" fmla="*/ 76163 w 6354263"/>
              <a:gd name="connsiteY61" fmla="*/ 1307086 h 6858000"/>
              <a:gd name="connsiteX62" fmla="*/ 81884 w 6354263"/>
              <a:gd name="connsiteY62" fmla="*/ 1168288 h 6858000"/>
              <a:gd name="connsiteX63" fmla="*/ 63947 w 6354263"/>
              <a:gd name="connsiteY63" fmla="*/ 1088484 h 6858000"/>
              <a:gd name="connsiteX64" fmla="*/ 52974 w 6354263"/>
              <a:gd name="connsiteY64" fmla="*/ 1016103 h 6858000"/>
              <a:gd name="connsiteX65" fmla="*/ 49390 w 6354263"/>
              <a:gd name="connsiteY65" fmla="*/ 896999 h 6858000"/>
              <a:gd name="connsiteX66" fmla="*/ 10557 w 6354263"/>
              <a:gd name="connsiteY66" fmla="*/ 711705 h 6858000"/>
              <a:gd name="connsiteX67" fmla="*/ 7547 w 6354263"/>
              <a:gd name="connsiteY67" fmla="*/ 619315 h 6858000"/>
              <a:gd name="connsiteX68" fmla="*/ 1367 w 6354263"/>
              <a:gd name="connsiteY68" fmla="*/ 585934 h 6858000"/>
              <a:gd name="connsiteX69" fmla="*/ 2540 w 6354263"/>
              <a:gd name="connsiteY69" fmla="*/ 525163 h 6858000"/>
              <a:gd name="connsiteX70" fmla="*/ 27257 w 6354263"/>
              <a:gd name="connsiteY70" fmla="*/ 393828 h 6858000"/>
              <a:gd name="connsiteX71" fmla="*/ 42081 w 6354263"/>
              <a:gd name="connsiteY71" fmla="*/ 236673 h 6858000"/>
              <a:gd name="connsiteX72" fmla="*/ 41149 w 6354263"/>
              <a:gd name="connsiteY72" fmla="*/ 144983 h 6858000"/>
              <a:gd name="connsiteX73" fmla="*/ 31684 w 6354263"/>
              <a:gd name="connsiteY73" fmla="*/ 33857 h 6858000"/>
              <a:gd name="connsiteX74" fmla="*/ 13714 w 6354263"/>
              <a:gd name="connsiteY74"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53474 w 6354263"/>
              <a:gd name="connsiteY37" fmla="*/ 3738082 h 6858000"/>
              <a:gd name="connsiteX38" fmla="*/ 460631 w 6354263"/>
              <a:gd name="connsiteY38" fmla="*/ 3673397 h 6858000"/>
              <a:gd name="connsiteX39" fmla="*/ 459945 w 6354263"/>
              <a:gd name="connsiteY39" fmla="*/ 3637109 h 6858000"/>
              <a:gd name="connsiteX40" fmla="*/ 463299 w 6354263"/>
              <a:gd name="connsiteY40" fmla="*/ 3536883 h 6858000"/>
              <a:gd name="connsiteX41" fmla="*/ 484176 w 6354263"/>
              <a:gd name="connsiteY41" fmla="*/ 3295862 h 6858000"/>
              <a:gd name="connsiteX42" fmla="*/ 467153 w 6354263"/>
              <a:gd name="connsiteY42" fmla="*/ 3158586 h 6858000"/>
              <a:gd name="connsiteX43" fmla="*/ 443196 w 6354263"/>
              <a:gd name="connsiteY43" fmla="*/ 3112365 h 6858000"/>
              <a:gd name="connsiteX44" fmla="*/ 429046 w 6354263"/>
              <a:gd name="connsiteY44" fmla="*/ 3072935 h 6858000"/>
              <a:gd name="connsiteX45" fmla="*/ 404861 w 6354263"/>
              <a:gd name="connsiteY45" fmla="*/ 2958185 h 6858000"/>
              <a:gd name="connsiteX46" fmla="*/ 363244 w 6354263"/>
              <a:gd name="connsiteY46" fmla="*/ 2843952 h 6858000"/>
              <a:gd name="connsiteX47" fmla="*/ 299193 w 6354263"/>
              <a:gd name="connsiteY47" fmla="*/ 2554718 h 6858000"/>
              <a:gd name="connsiteX48" fmla="*/ 270763 w 6354263"/>
              <a:gd name="connsiteY48" fmla="*/ 2447068 h 6858000"/>
              <a:gd name="connsiteX49" fmla="*/ 274728 w 6354263"/>
              <a:gd name="connsiteY49" fmla="*/ 2423438 h 6858000"/>
              <a:gd name="connsiteX50" fmla="*/ 243390 w 6354263"/>
              <a:gd name="connsiteY50" fmla="*/ 2261920 h 6858000"/>
              <a:gd name="connsiteX51" fmla="*/ 218162 w 6354263"/>
              <a:gd name="connsiteY51" fmla="*/ 2155135 h 6858000"/>
              <a:gd name="connsiteX52" fmla="*/ 215686 w 6354263"/>
              <a:gd name="connsiteY52" fmla="*/ 2118008 h 6858000"/>
              <a:gd name="connsiteX53" fmla="*/ 216653 w 6354263"/>
              <a:gd name="connsiteY53" fmla="*/ 2050531 h 6858000"/>
              <a:gd name="connsiteX54" fmla="*/ 190335 w 6354263"/>
              <a:gd name="connsiteY54" fmla="*/ 1906352 h 6858000"/>
              <a:gd name="connsiteX55" fmla="*/ 167497 w 6354263"/>
              <a:gd name="connsiteY55" fmla="*/ 1861531 h 6858000"/>
              <a:gd name="connsiteX56" fmla="*/ 122489 w 6354263"/>
              <a:gd name="connsiteY56" fmla="*/ 1732919 h 6858000"/>
              <a:gd name="connsiteX57" fmla="*/ 94663 w 6354263"/>
              <a:gd name="connsiteY57" fmla="*/ 1615777 h 6858000"/>
              <a:gd name="connsiteX58" fmla="*/ 75954 w 6354263"/>
              <a:gd name="connsiteY58" fmla="*/ 1563678 h 6858000"/>
              <a:gd name="connsiteX59" fmla="*/ 81626 w 6354263"/>
              <a:gd name="connsiteY59" fmla="*/ 1477995 h 6858000"/>
              <a:gd name="connsiteX60" fmla="*/ 76163 w 6354263"/>
              <a:gd name="connsiteY60" fmla="*/ 1307086 h 6858000"/>
              <a:gd name="connsiteX61" fmla="*/ 81884 w 6354263"/>
              <a:gd name="connsiteY61" fmla="*/ 1168288 h 6858000"/>
              <a:gd name="connsiteX62" fmla="*/ 63947 w 6354263"/>
              <a:gd name="connsiteY62" fmla="*/ 1088484 h 6858000"/>
              <a:gd name="connsiteX63" fmla="*/ 52974 w 6354263"/>
              <a:gd name="connsiteY63" fmla="*/ 1016103 h 6858000"/>
              <a:gd name="connsiteX64" fmla="*/ 49390 w 6354263"/>
              <a:gd name="connsiteY64" fmla="*/ 896999 h 6858000"/>
              <a:gd name="connsiteX65" fmla="*/ 10557 w 6354263"/>
              <a:gd name="connsiteY65" fmla="*/ 711705 h 6858000"/>
              <a:gd name="connsiteX66" fmla="*/ 7547 w 6354263"/>
              <a:gd name="connsiteY66" fmla="*/ 619315 h 6858000"/>
              <a:gd name="connsiteX67" fmla="*/ 1367 w 6354263"/>
              <a:gd name="connsiteY67" fmla="*/ 585934 h 6858000"/>
              <a:gd name="connsiteX68" fmla="*/ 2540 w 6354263"/>
              <a:gd name="connsiteY68" fmla="*/ 525163 h 6858000"/>
              <a:gd name="connsiteX69" fmla="*/ 27257 w 6354263"/>
              <a:gd name="connsiteY69" fmla="*/ 393828 h 6858000"/>
              <a:gd name="connsiteX70" fmla="*/ 42081 w 6354263"/>
              <a:gd name="connsiteY70" fmla="*/ 236673 h 6858000"/>
              <a:gd name="connsiteX71" fmla="*/ 41149 w 6354263"/>
              <a:gd name="connsiteY71" fmla="*/ 144983 h 6858000"/>
              <a:gd name="connsiteX72" fmla="*/ 31684 w 6354263"/>
              <a:gd name="connsiteY72" fmla="*/ 33857 h 6858000"/>
              <a:gd name="connsiteX73" fmla="*/ 13714 w 6354263"/>
              <a:gd name="connsiteY7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3433 w 6354263"/>
              <a:gd name="connsiteY25" fmla="*/ 4993030 h 6858000"/>
              <a:gd name="connsiteX26" fmla="*/ 450164 w 6354263"/>
              <a:gd name="connsiteY26" fmla="*/ 4946844 h 6858000"/>
              <a:gd name="connsiteX27" fmla="*/ 461132 w 6354263"/>
              <a:gd name="connsiteY27" fmla="*/ 4858827 h 6858000"/>
              <a:gd name="connsiteX28" fmla="*/ 466883 w 6354263"/>
              <a:gd name="connsiteY28" fmla="*/ 4821170 h 6858000"/>
              <a:gd name="connsiteX29" fmla="*/ 466214 w 6354263"/>
              <a:gd name="connsiteY29" fmla="*/ 4584173 h 6858000"/>
              <a:gd name="connsiteX30" fmla="*/ 458077 w 6354263"/>
              <a:gd name="connsiteY30" fmla="*/ 4375228 h 6858000"/>
              <a:gd name="connsiteX31" fmla="*/ 439230 w 6354263"/>
              <a:gd name="connsiteY31" fmla="*/ 4214165 h 6858000"/>
              <a:gd name="connsiteX32" fmla="*/ 440817 w 6354263"/>
              <a:gd name="connsiteY32" fmla="*/ 4076008 h 6858000"/>
              <a:gd name="connsiteX33" fmla="*/ 428834 w 6354263"/>
              <a:gd name="connsiteY33" fmla="*/ 4033999 h 6858000"/>
              <a:gd name="connsiteX34" fmla="*/ 428566 w 6354263"/>
              <a:gd name="connsiteY34" fmla="*/ 4013953 h 6858000"/>
              <a:gd name="connsiteX35" fmla="*/ 432754 w 6354263"/>
              <a:gd name="connsiteY35" fmla="*/ 3872886 h 6858000"/>
              <a:gd name="connsiteX36" fmla="*/ 453474 w 6354263"/>
              <a:gd name="connsiteY36" fmla="*/ 3738082 h 6858000"/>
              <a:gd name="connsiteX37" fmla="*/ 460631 w 6354263"/>
              <a:gd name="connsiteY37" fmla="*/ 3673397 h 6858000"/>
              <a:gd name="connsiteX38" fmla="*/ 459945 w 6354263"/>
              <a:gd name="connsiteY38" fmla="*/ 3637109 h 6858000"/>
              <a:gd name="connsiteX39" fmla="*/ 463299 w 6354263"/>
              <a:gd name="connsiteY39" fmla="*/ 3536883 h 6858000"/>
              <a:gd name="connsiteX40" fmla="*/ 484176 w 6354263"/>
              <a:gd name="connsiteY40" fmla="*/ 3295862 h 6858000"/>
              <a:gd name="connsiteX41" fmla="*/ 467153 w 6354263"/>
              <a:gd name="connsiteY41" fmla="*/ 3158586 h 6858000"/>
              <a:gd name="connsiteX42" fmla="*/ 443196 w 6354263"/>
              <a:gd name="connsiteY42" fmla="*/ 3112365 h 6858000"/>
              <a:gd name="connsiteX43" fmla="*/ 429046 w 6354263"/>
              <a:gd name="connsiteY43" fmla="*/ 3072935 h 6858000"/>
              <a:gd name="connsiteX44" fmla="*/ 404861 w 6354263"/>
              <a:gd name="connsiteY44" fmla="*/ 2958185 h 6858000"/>
              <a:gd name="connsiteX45" fmla="*/ 363244 w 6354263"/>
              <a:gd name="connsiteY45" fmla="*/ 2843952 h 6858000"/>
              <a:gd name="connsiteX46" fmla="*/ 299193 w 6354263"/>
              <a:gd name="connsiteY46" fmla="*/ 2554718 h 6858000"/>
              <a:gd name="connsiteX47" fmla="*/ 270763 w 6354263"/>
              <a:gd name="connsiteY47" fmla="*/ 2447068 h 6858000"/>
              <a:gd name="connsiteX48" fmla="*/ 274728 w 6354263"/>
              <a:gd name="connsiteY48" fmla="*/ 2423438 h 6858000"/>
              <a:gd name="connsiteX49" fmla="*/ 243390 w 6354263"/>
              <a:gd name="connsiteY49" fmla="*/ 2261920 h 6858000"/>
              <a:gd name="connsiteX50" fmla="*/ 218162 w 6354263"/>
              <a:gd name="connsiteY50" fmla="*/ 2155135 h 6858000"/>
              <a:gd name="connsiteX51" fmla="*/ 215686 w 6354263"/>
              <a:gd name="connsiteY51" fmla="*/ 2118008 h 6858000"/>
              <a:gd name="connsiteX52" fmla="*/ 216653 w 6354263"/>
              <a:gd name="connsiteY52" fmla="*/ 2050531 h 6858000"/>
              <a:gd name="connsiteX53" fmla="*/ 190335 w 6354263"/>
              <a:gd name="connsiteY53" fmla="*/ 1906352 h 6858000"/>
              <a:gd name="connsiteX54" fmla="*/ 167497 w 6354263"/>
              <a:gd name="connsiteY54" fmla="*/ 1861531 h 6858000"/>
              <a:gd name="connsiteX55" fmla="*/ 122489 w 6354263"/>
              <a:gd name="connsiteY55" fmla="*/ 1732919 h 6858000"/>
              <a:gd name="connsiteX56" fmla="*/ 94663 w 6354263"/>
              <a:gd name="connsiteY56" fmla="*/ 1615777 h 6858000"/>
              <a:gd name="connsiteX57" fmla="*/ 75954 w 6354263"/>
              <a:gd name="connsiteY57" fmla="*/ 1563678 h 6858000"/>
              <a:gd name="connsiteX58" fmla="*/ 81626 w 6354263"/>
              <a:gd name="connsiteY58" fmla="*/ 1477995 h 6858000"/>
              <a:gd name="connsiteX59" fmla="*/ 76163 w 6354263"/>
              <a:gd name="connsiteY59" fmla="*/ 1307086 h 6858000"/>
              <a:gd name="connsiteX60" fmla="*/ 81884 w 6354263"/>
              <a:gd name="connsiteY60" fmla="*/ 1168288 h 6858000"/>
              <a:gd name="connsiteX61" fmla="*/ 63947 w 6354263"/>
              <a:gd name="connsiteY61" fmla="*/ 1088484 h 6858000"/>
              <a:gd name="connsiteX62" fmla="*/ 52974 w 6354263"/>
              <a:gd name="connsiteY62" fmla="*/ 1016103 h 6858000"/>
              <a:gd name="connsiteX63" fmla="*/ 49390 w 6354263"/>
              <a:gd name="connsiteY63" fmla="*/ 896999 h 6858000"/>
              <a:gd name="connsiteX64" fmla="*/ 10557 w 6354263"/>
              <a:gd name="connsiteY64" fmla="*/ 711705 h 6858000"/>
              <a:gd name="connsiteX65" fmla="*/ 7547 w 6354263"/>
              <a:gd name="connsiteY65" fmla="*/ 619315 h 6858000"/>
              <a:gd name="connsiteX66" fmla="*/ 1367 w 6354263"/>
              <a:gd name="connsiteY66" fmla="*/ 585934 h 6858000"/>
              <a:gd name="connsiteX67" fmla="*/ 2540 w 6354263"/>
              <a:gd name="connsiteY67" fmla="*/ 525163 h 6858000"/>
              <a:gd name="connsiteX68" fmla="*/ 27257 w 6354263"/>
              <a:gd name="connsiteY68" fmla="*/ 393828 h 6858000"/>
              <a:gd name="connsiteX69" fmla="*/ 42081 w 6354263"/>
              <a:gd name="connsiteY69" fmla="*/ 236673 h 6858000"/>
              <a:gd name="connsiteX70" fmla="*/ 41149 w 6354263"/>
              <a:gd name="connsiteY70" fmla="*/ 144983 h 6858000"/>
              <a:gd name="connsiteX71" fmla="*/ 31684 w 6354263"/>
              <a:gd name="connsiteY71" fmla="*/ 33857 h 6858000"/>
              <a:gd name="connsiteX72" fmla="*/ 13714 w 6354263"/>
              <a:gd name="connsiteY7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63947 w 6354263"/>
              <a:gd name="connsiteY60" fmla="*/ 1088484 h 6858000"/>
              <a:gd name="connsiteX61" fmla="*/ 52974 w 6354263"/>
              <a:gd name="connsiteY61" fmla="*/ 1016103 h 6858000"/>
              <a:gd name="connsiteX62" fmla="*/ 49390 w 6354263"/>
              <a:gd name="connsiteY62" fmla="*/ 896999 h 6858000"/>
              <a:gd name="connsiteX63" fmla="*/ 10557 w 6354263"/>
              <a:gd name="connsiteY63" fmla="*/ 711705 h 6858000"/>
              <a:gd name="connsiteX64" fmla="*/ 7547 w 6354263"/>
              <a:gd name="connsiteY64" fmla="*/ 619315 h 6858000"/>
              <a:gd name="connsiteX65" fmla="*/ 1367 w 6354263"/>
              <a:gd name="connsiteY65" fmla="*/ 585934 h 6858000"/>
              <a:gd name="connsiteX66" fmla="*/ 2540 w 6354263"/>
              <a:gd name="connsiteY66" fmla="*/ 525163 h 6858000"/>
              <a:gd name="connsiteX67" fmla="*/ 27257 w 6354263"/>
              <a:gd name="connsiteY67" fmla="*/ 393828 h 6858000"/>
              <a:gd name="connsiteX68" fmla="*/ 42081 w 6354263"/>
              <a:gd name="connsiteY68" fmla="*/ 236673 h 6858000"/>
              <a:gd name="connsiteX69" fmla="*/ 41149 w 6354263"/>
              <a:gd name="connsiteY69" fmla="*/ 144983 h 6858000"/>
              <a:gd name="connsiteX70" fmla="*/ 31684 w 6354263"/>
              <a:gd name="connsiteY70" fmla="*/ 33857 h 6858000"/>
              <a:gd name="connsiteX71" fmla="*/ 13714 w 6354263"/>
              <a:gd name="connsiteY71"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63947 w 6354263"/>
              <a:gd name="connsiteY60" fmla="*/ 1088484 h 6858000"/>
              <a:gd name="connsiteX61" fmla="*/ 52974 w 6354263"/>
              <a:gd name="connsiteY61" fmla="*/ 1016103 h 6858000"/>
              <a:gd name="connsiteX62" fmla="*/ 49390 w 6354263"/>
              <a:gd name="connsiteY62" fmla="*/ 896999 h 6858000"/>
              <a:gd name="connsiteX63" fmla="*/ 10557 w 6354263"/>
              <a:gd name="connsiteY63" fmla="*/ 711705 h 6858000"/>
              <a:gd name="connsiteX64" fmla="*/ 7547 w 6354263"/>
              <a:gd name="connsiteY64" fmla="*/ 619315 h 6858000"/>
              <a:gd name="connsiteX65" fmla="*/ 1367 w 6354263"/>
              <a:gd name="connsiteY65" fmla="*/ 585934 h 6858000"/>
              <a:gd name="connsiteX66" fmla="*/ 2540 w 6354263"/>
              <a:gd name="connsiteY66" fmla="*/ 525163 h 6858000"/>
              <a:gd name="connsiteX67" fmla="*/ 27257 w 6354263"/>
              <a:gd name="connsiteY67" fmla="*/ 393828 h 6858000"/>
              <a:gd name="connsiteX68" fmla="*/ 42081 w 6354263"/>
              <a:gd name="connsiteY68" fmla="*/ 236673 h 6858000"/>
              <a:gd name="connsiteX69" fmla="*/ 41149 w 6354263"/>
              <a:gd name="connsiteY69" fmla="*/ 144983 h 6858000"/>
              <a:gd name="connsiteX70" fmla="*/ 31684 w 6354263"/>
              <a:gd name="connsiteY70" fmla="*/ 33857 h 6858000"/>
              <a:gd name="connsiteX71" fmla="*/ 13714 w 6354263"/>
              <a:gd name="connsiteY71"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52974 w 6354263"/>
              <a:gd name="connsiteY60" fmla="*/ 1016103 h 6858000"/>
              <a:gd name="connsiteX61" fmla="*/ 49390 w 6354263"/>
              <a:gd name="connsiteY61" fmla="*/ 896999 h 6858000"/>
              <a:gd name="connsiteX62" fmla="*/ 10557 w 6354263"/>
              <a:gd name="connsiteY62" fmla="*/ 711705 h 6858000"/>
              <a:gd name="connsiteX63" fmla="*/ 7547 w 6354263"/>
              <a:gd name="connsiteY63" fmla="*/ 619315 h 6858000"/>
              <a:gd name="connsiteX64" fmla="*/ 1367 w 6354263"/>
              <a:gd name="connsiteY64" fmla="*/ 585934 h 6858000"/>
              <a:gd name="connsiteX65" fmla="*/ 2540 w 6354263"/>
              <a:gd name="connsiteY65" fmla="*/ 525163 h 6858000"/>
              <a:gd name="connsiteX66" fmla="*/ 27257 w 6354263"/>
              <a:gd name="connsiteY66" fmla="*/ 393828 h 6858000"/>
              <a:gd name="connsiteX67" fmla="*/ 42081 w 6354263"/>
              <a:gd name="connsiteY67" fmla="*/ 236673 h 6858000"/>
              <a:gd name="connsiteX68" fmla="*/ 41149 w 6354263"/>
              <a:gd name="connsiteY68" fmla="*/ 144983 h 6858000"/>
              <a:gd name="connsiteX69" fmla="*/ 31684 w 6354263"/>
              <a:gd name="connsiteY69" fmla="*/ 33857 h 6858000"/>
              <a:gd name="connsiteX70" fmla="*/ 13714 w 6354263"/>
              <a:gd name="connsiteY70"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49390 w 6354263"/>
              <a:gd name="connsiteY60" fmla="*/ 896999 h 6858000"/>
              <a:gd name="connsiteX61" fmla="*/ 10557 w 6354263"/>
              <a:gd name="connsiteY61" fmla="*/ 711705 h 6858000"/>
              <a:gd name="connsiteX62" fmla="*/ 7547 w 6354263"/>
              <a:gd name="connsiteY62" fmla="*/ 619315 h 6858000"/>
              <a:gd name="connsiteX63" fmla="*/ 1367 w 6354263"/>
              <a:gd name="connsiteY63" fmla="*/ 585934 h 6858000"/>
              <a:gd name="connsiteX64" fmla="*/ 2540 w 6354263"/>
              <a:gd name="connsiteY64" fmla="*/ 525163 h 6858000"/>
              <a:gd name="connsiteX65" fmla="*/ 27257 w 6354263"/>
              <a:gd name="connsiteY65" fmla="*/ 393828 h 6858000"/>
              <a:gd name="connsiteX66" fmla="*/ 42081 w 6354263"/>
              <a:gd name="connsiteY66" fmla="*/ 236673 h 6858000"/>
              <a:gd name="connsiteX67" fmla="*/ 41149 w 6354263"/>
              <a:gd name="connsiteY67" fmla="*/ 144983 h 6858000"/>
              <a:gd name="connsiteX68" fmla="*/ 31684 w 6354263"/>
              <a:gd name="connsiteY68" fmla="*/ 33857 h 6858000"/>
              <a:gd name="connsiteX69" fmla="*/ 13714 w 6354263"/>
              <a:gd name="connsiteY69"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49390 w 6354263"/>
              <a:gd name="connsiteY60" fmla="*/ 896999 h 6858000"/>
              <a:gd name="connsiteX61" fmla="*/ 10557 w 6354263"/>
              <a:gd name="connsiteY61" fmla="*/ 711705 h 6858000"/>
              <a:gd name="connsiteX62" fmla="*/ 7547 w 6354263"/>
              <a:gd name="connsiteY62" fmla="*/ 619315 h 6858000"/>
              <a:gd name="connsiteX63" fmla="*/ 1367 w 6354263"/>
              <a:gd name="connsiteY63" fmla="*/ 585934 h 6858000"/>
              <a:gd name="connsiteX64" fmla="*/ 2540 w 6354263"/>
              <a:gd name="connsiteY64" fmla="*/ 525163 h 6858000"/>
              <a:gd name="connsiteX65" fmla="*/ 27257 w 6354263"/>
              <a:gd name="connsiteY65" fmla="*/ 393828 h 6858000"/>
              <a:gd name="connsiteX66" fmla="*/ 42081 w 6354263"/>
              <a:gd name="connsiteY66" fmla="*/ 236673 h 6858000"/>
              <a:gd name="connsiteX67" fmla="*/ 41149 w 6354263"/>
              <a:gd name="connsiteY67" fmla="*/ 144983 h 6858000"/>
              <a:gd name="connsiteX68" fmla="*/ 31684 w 6354263"/>
              <a:gd name="connsiteY68" fmla="*/ 33857 h 6858000"/>
              <a:gd name="connsiteX69" fmla="*/ 13714 w 6354263"/>
              <a:gd name="connsiteY69"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14256 w 6354263"/>
              <a:gd name="connsiteY16" fmla="*/ 5553910 h 6858000"/>
              <a:gd name="connsiteX17" fmla="*/ 338056 w 6354263"/>
              <a:gd name="connsiteY17" fmla="*/ 5449031 h 6858000"/>
              <a:gd name="connsiteX18" fmla="*/ 373987 w 6354263"/>
              <a:gd name="connsiteY18" fmla="*/ 5341916 h 6858000"/>
              <a:gd name="connsiteX19" fmla="*/ 411377 w 6354263"/>
              <a:gd name="connsiteY19" fmla="*/ 5264214 h 6858000"/>
              <a:gd name="connsiteX20" fmla="*/ 417377 w 6354263"/>
              <a:gd name="connsiteY20" fmla="*/ 5225268 h 6858000"/>
              <a:gd name="connsiteX21" fmla="*/ 425445 w 6354263"/>
              <a:gd name="connsiteY21" fmla="*/ 5159961 h 6858000"/>
              <a:gd name="connsiteX22" fmla="*/ 428962 w 6354263"/>
              <a:gd name="connsiteY22" fmla="*/ 5125185 h 6858000"/>
              <a:gd name="connsiteX23" fmla="*/ 443433 w 6354263"/>
              <a:gd name="connsiteY23" fmla="*/ 4993030 h 6858000"/>
              <a:gd name="connsiteX24" fmla="*/ 450164 w 6354263"/>
              <a:gd name="connsiteY24" fmla="*/ 4946844 h 6858000"/>
              <a:gd name="connsiteX25" fmla="*/ 461132 w 6354263"/>
              <a:gd name="connsiteY25" fmla="*/ 4858827 h 6858000"/>
              <a:gd name="connsiteX26" fmla="*/ 466883 w 6354263"/>
              <a:gd name="connsiteY26" fmla="*/ 4821170 h 6858000"/>
              <a:gd name="connsiteX27" fmla="*/ 466214 w 6354263"/>
              <a:gd name="connsiteY27" fmla="*/ 4584173 h 6858000"/>
              <a:gd name="connsiteX28" fmla="*/ 458077 w 6354263"/>
              <a:gd name="connsiteY28" fmla="*/ 4375228 h 6858000"/>
              <a:gd name="connsiteX29" fmla="*/ 439230 w 6354263"/>
              <a:gd name="connsiteY29" fmla="*/ 4214165 h 6858000"/>
              <a:gd name="connsiteX30" fmla="*/ 440817 w 6354263"/>
              <a:gd name="connsiteY30" fmla="*/ 4076008 h 6858000"/>
              <a:gd name="connsiteX31" fmla="*/ 428834 w 6354263"/>
              <a:gd name="connsiteY31" fmla="*/ 4033999 h 6858000"/>
              <a:gd name="connsiteX32" fmla="*/ 428566 w 6354263"/>
              <a:gd name="connsiteY32" fmla="*/ 4013953 h 6858000"/>
              <a:gd name="connsiteX33" fmla="*/ 432754 w 6354263"/>
              <a:gd name="connsiteY33" fmla="*/ 3872886 h 6858000"/>
              <a:gd name="connsiteX34" fmla="*/ 453474 w 6354263"/>
              <a:gd name="connsiteY34" fmla="*/ 3738082 h 6858000"/>
              <a:gd name="connsiteX35" fmla="*/ 460631 w 6354263"/>
              <a:gd name="connsiteY35" fmla="*/ 3673397 h 6858000"/>
              <a:gd name="connsiteX36" fmla="*/ 459945 w 6354263"/>
              <a:gd name="connsiteY36" fmla="*/ 3637109 h 6858000"/>
              <a:gd name="connsiteX37" fmla="*/ 463299 w 6354263"/>
              <a:gd name="connsiteY37" fmla="*/ 3536883 h 6858000"/>
              <a:gd name="connsiteX38" fmla="*/ 484176 w 6354263"/>
              <a:gd name="connsiteY38" fmla="*/ 3295862 h 6858000"/>
              <a:gd name="connsiteX39" fmla="*/ 467153 w 6354263"/>
              <a:gd name="connsiteY39" fmla="*/ 3158586 h 6858000"/>
              <a:gd name="connsiteX40" fmla="*/ 443196 w 6354263"/>
              <a:gd name="connsiteY40" fmla="*/ 3112365 h 6858000"/>
              <a:gd name="connsiteX41" fmla="*/ 429046 w 6354263"/>
              <a:gd name="connsiteY41" fmla="*/ 3072935 h 6858000"/>
              <a:gd name="connsiteX42" fmla="*/ 404861 w 6354263"/>
              <a:gd name="connsiteY42" fmla="*/ 2958185 h 6858000"/>
              <a:gd name="connsiteX43" fmla="*/ 363244 w 6354263"/>
              <a:gd name="connsiteY43" fmla="*/ 2843952 h 6858000"/>
              <a:gd name="connsiteX44" fmla="*/ 299193 w 6354263"/>
              <a:gd name="connsiteY44" fmla="*/ 2554718 h 6858000"/>
              <a:gd name="connsiteX45" fmla="*/ 270763 w 6354263"/>
              <a:gd name="connsiteY45" fmla="*/ 2447068 h 6858000"/>
              <a:gd name="connsiteX46" fmla="*/ 274728 w 6354263"/>
              <a:gd name="connsiteY46" fmla="*/ 2423438 h 6858000"/>
              <a:gd name="connsiteX47" fmla="*/ 243390 w 6354263"/>
              <a:gd name="connsiteY47" fmla="*/ 2261920 h 6858000"/>
              <a:gd name="connsiteX48" fmla="*/ 218162 w 6354263"/>
              <a:gd name="connsiteY48" fmla="*/ 2155135 h 6858000"/>
              <a:gd name="connsiteX49" fmla="*/ 215686 w 6354263"/>
              <a:gd name="connsiteY49" fmla="*/ 2118008 h 6858000"/>
              <a:gd name="connsiteX50" fmla="*/ 216653 w 6354263"/>
              <a:gd name="connsiteY50" fmla="*/ 2050531 h 6858000"/>
              <a:gd name="connsiteX51" fmla="*/ 190335 w 6354263"/>
              <a:gd name="connsiteY51" fmla="*/ 1906352 h 6858000"/>
              <a:gd name="connsiteX52" fmla="*/ 167497 w 6354263"/>
              <a:gd name="connsiteY52" fmla="*/ 1861531 h 6858000"/>
              <a:gd name="connsiteX53" fmla="*/ 122489 w 6354263"/>
              <a:gd name="connsiteY53" fmla="*/ 1732919 h 6858000"/>
              <a:gd name="connsiteX54" fmla="*/ 94663 w 6354263"/>
              <a:gd name="connsiteY54" fmla="*/ 1615777 h 6858000"/>
              <a:gd name="connsiteX55" fmla="*/ 75954 w 6354263"/>
              <a:gd name="connsiteY55" fmla="*/ 1563678 h 6858000"/>
              <a:gd name="connsiteX56" fmla="*/ 81626 w 6354263"/>
              <a:gd name="connsiteY56" fmla="*/ 1477995 h 6858000"/>
              <a:gd name="connsiteX57" fmla="*/ 76163 w 6354263"/>
              <a:gd name="connsiteY57" fmla="*/ 1307086 h 6858000"/>
              <a:gd name="connsiteX58" fmla="*/ 81884 w 6354263"/>
              <a:gd name="connsiteY58" fmla="*/ 1168288 h 6858000"/>
              <a:gd name="connsiteX59" fmla="*/ 10557 w 6354263"/>
              <a:gd name="connsiteY59" fmla="*/ 711705 h 6858000"/>
              <a:gd name="connsiteX60" fmla="*/ 7547 w 6354263"/>
              <a:gd name="connsiteY60" fmla="*/ 619315 h 6858000"/>
              <a:gd name="connsiteX61" fmla="*/ 1367 w 6354263"/>
              <a:gd name="connsiteY61" fmla="*/ 585934 h 6858000"/>
              <a:gd name="connsiteX62" fmla="*/ 2540 w 6354263"/>
              <a:gd name="connsiteY62" fmla="*/ 525163 h 6858000"/>
              <a:gd name="connsiteX63" fmla="*/ 27257 w 6354263"/>
              <a:gd name="connsiteY63" fmla="*/ 393828 h 6858000"/>
              <a:gd name="connsiteX64" fmla="*/ 42081 w 6354263"/>
              <a:gd name="connsiteY64" fmla="*/ 236673 h 6858000"/>
              <a:gd name="connsiteX65" fmla="*/ 41149 w 6354263"/>
              <a:gd name="connsiteY65" fmla="*/ 144983 h 6858000"/>
              <a:gd name="connsiteX66" fmla="*/ 31684 w 6354263"/>
              <a:gd name="connsiteY66" fmla="*/ 33857 h 6858000"/>
              <a:gd name="connsiteX67" fmla="*/ 13714 w 6354263"/>
              <a:gd name="connsiteY6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66214 w 6354263"/>
              <a:gd name="connsiteY26" fmla="*/ 4584173 h 6858000"/>
              <a:gd name="connsiteX27" fmla="*/ 458077 w 6354263"/>
              <a:gd name="connsiteY27" fmla="*/ 4375228 h 6858000"/>
              <a:gd name="connsiteX28" fmla="*/ 439230 w 6354263"/>
              <a:gd name="connsiteY28" fmla="*/ 4214165 h 6858000"/>
              <a:gd name="connsiteX29" fmla="*/ 440817 w 6354263"/>
              <a:gd name="connsiteY29" fmla="*/ 4076008 h 6858000"/>
              <a:gd name="connsiteX30" fmla="*/ 428834 w 6354263"/>
              <a:gd name="connsiteY30" fmla="*/ 4033999 h 6858000"/>
              <a:gd name="connsiteX31" fmla="*/ 428566 w 6354263"/>
              <a:gd name="connsiteY31" fmla="*/ 4013953 h 6858000"/>
              <a:gd name="connsiteX32" fmla="*/ 432754 w 6354263"/>
              <a:gd name="connsiteY32" fmla="*/ 3872886 h 6858000"/>
              <a:gd name="connsiteX33" fmla="*/ 453474 w 6354263"/>
              <a:gd name="connsiteY33" fmla="*/ 3738082 h 6858000"/>
              <a:gd name="connsiteX34" fmla="*/ 460631 w 6354263"/>
              <a:gd name="connsiteY34" fmla="*/ 3673397 h 6858000"/>
              <a:gd name="connsiteX35" fmla="*/ 459945 w 6354263"/>
              <a:gd name="connsiteY35" fmla="*/ 3637109 h 6858000"/>
              <a:gd name="connsiteX36" fmla="*/ 463299 w 6354263"/>
              <a:gd name="connsiteY36" fmla="*/ 3536883 h 6858000"/>
              <a:gd name="connsiteX37" fmla="*/ 484176 w 6354263"/>
              <a:gd name="connsiteY37" fmla="*/ 3295862 h 6858000"/>
              <a:gd name="connsiteX38" fmla="*/ 467153 w 6354263"/>
              <a:gd name="connsiteY38" fmla="*/ 3158586 h 6858000"/>
              <a:gd name="connsiteX39" fmla="*/ 443196 w 6354263"/>
              <a:gd name="connsiteY39" fmla="*/ 3112365 h 6858000"/>
              <a:gd name="connsiteX40" fmla="*/ 429046 w 6354263"/>
              <a:gd name="connsiteY40" fmla="*/ 3072935 h 6858000"/>
              <a:gd name="connsiteX41" fmla="*/ 404861 w 6354263"/>
              <a:gd name="connsiteY41" fmla="*/ 2958185 h 6858000"/>
              <a:gd name="connsiteX42" fmla="*/ 363244 w 6354263"/>
              <a:gd name="connsiteY42" fmla="*/ 2843952 h 6858000"/>
              <a:gd name="connsiteX43" fmla="*/ 299193 w 6354263"/>
              <a:gd name="connsiteY43" fmla="*/ 2554718 h 6858000"/>
              <a:gd name="connsiteX44" fmla="*/ 270763 w 6354263"/>
              <a:gd name="connsiteY44" fmla="*/ 2447068 h 6858000"/>
              <a:gd name="connsiteX45" fmla="*/ 274728 w 6354263"/>
              <a:gd name="connsiteY45" fmla="*/ 2423438 h 6858000"/>
              <a:gd name="connsiteX46" fmla="*/ 243390 w 6354263"/>
              <a:gd name="connsiteY46" fmla="*/ 2261920 h 6858000"/>
              <a:gd name="connsiteX47" fmla="*/ 218162 w 6354263"/>
              <a:gd name="connsiteY47" fmla="*/ 2155135 h 6858000"/>
              <a:gd name="connsiteX48" fmla="*/ 215686 w 6354263"/>
              <a:gd name="connsiteY48" fmla="*/ 2118008 h 6858000"/>
              <a:gd name="connsiteX49" fmla="*/ 216653 w 6354263"/>
              <a:gd name="connsiteY49" fmla="*/ 2050531 h 6858000"/>
              <a:gd name="connsiteX50" fmla="*/ 190335 w 6354263"/>
              <a:gd name="connsiteY50" fmla="*/ 1906352 h 6858000"/>
              <a:gd name="connsiteX51" fmla="*/ 167497 w 6354263"/>
              <a:gd name="connsiteY51" fmla="*/ 1861531 h 6858000"/>
              <a:gd name="connsiteX52" fmla="*/ 122489 w 6354263"/>
              <a:gd name="connsiteY52" fmla="*/ 1732919 h 6858000"/>
              <a:gd name="connsiteX53" fmla="*/ 94663 w 6354263"/>
              <a:gd name="connsiteY53" fmla="*/ 1615777 h 6858000"/>
              <a:gd name="connsiteX54" fmla="*/ 75954 w 6354263"/>
              <a:gd name="connsiteY54" fmla="*/ 1563678 h 6858000"/>
              <a:gd name="connsiteX55" fmla="*/ 81626 w 6354263"/>
              <a:gd name="connsiteY55" fmla="*/ 1477995 h 6858000"/>
              <a:gd name="connsiteX56" fmla="*/ 76163 w 6354263"/>
              <a:gd name="connsiteY56" fmla="*/ 1307086 h 6858000"/>
              <a:gd name="connsiteX57" fmla="*/ 81884 w 6354263"/>
              <a:gd name="connsiteY57" fmla="*/ 1168288 h 6858000"/>
              <a:gd name="connsiteX58" fmla="*/ 10557 w 6354263"/>
              <a:gd name="connsiteY58" fmla="*/ 711705 h 6858000"/>
              <a:gd name="connsiteX59" fmla="*/ 7547 w 6354263"/>
              <a:gd name="connsiteY59" fmla="*/ 619315 h 6858000"/>
              <a:gd name="connsiteX60" fmla="*/ 1367 w 6354263"/>
              <a:gd name="connsiteY60" fmla="*/ 585934 h 6858000"/>
              <a:gd name="connsiteX61" fmla="*/ 2540 w 6354263"/>
              <a:gd name="connsiteY61" fmla="*/ 525163 h 6858000"/>
              <a:gd name="connsiteX62" fmla="*/ 27257 w 6354263"/>
              <a:gd name="connsiteY62" fmla="*/ 393828 h 6858000"/>
              <a:gd name="connsiteX63" fmla="*/ 42081 w 6354263"/>
              <a:gd name="connsiteY63" fmla="*/ 236673 h 6858000"/>
              <a:gd name="connsiteX64" fmla="*/ 41149 w 6354263"/>
              <a:gd name="connsiteY64" fmla="*/ 144983 h 6858000"/>
              <a:gd name="connsiteX65" fmla="*/ 31684 w 6354263"/>
              <a:gd name="connsiteY65" fmla="*/ 33857 h 6858000"/>
              <a:gd name="connsiteX66" fmla="*/ 13714 w 6354263"/>
              <a:gd name="connsiteY6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66214 w 6354263"/>
              <a:gd name="connsiteY26" fmla="*/ 4584173 h 6858000"/>
              <a:gd name="connsiteX27" fmla="*/ 458077 w 6354263"/>
              <a:gd name="connsiteY27" fmla="*/ 4375228 h 6858000"/>
              <a:gd name="connsiteX28" fmla="*/ 439230 w 6354263"/>
              <a:gd name="connsiteY28" fmla="*/ 4214165 h 6858000"/>
              <a:gd name="connsiteX29" fmla="*/ 440817 w 6354263"/>
              <a:gd name="connsiteY29" fmla="*/ 4076008 h 6858000"/>
              <a:gd name="connsiteX30" fmla="*/ 428834 w 6354263"/>
              <a:gd name="connsiteY30" fmla="*/ 4033999 h 6858000"/>
              <a:gd name="connsiteX31" fmla="*/ 428566 w 6354263"/>
              <a:gd name="connsiteY31" fmla="*/ 4013953 h 6858000"/>
              <a:gd name="connsiteX32" fmla="*/ 432754 w 6354263"/>
              <a:gd name="connsiteY32" fmla="*/ 3872886 h 6858000"/>
              <a:gd name="connsiteX33" fmla="*/ 453474 w 6354263"/>
              <a:gd name="connsiteY33" fmla="*/ 3738082 h 6858000"/>
              <a:gd name="connsiteX34" fmla="*/ 460631 w 6354263"/>
              <a:gd name="connsiteY34" fmla="*/ 3673397 h 6858000"/>
              <a:gd name="connsiteX35" fmla="*/ 459945 w 6354263"/>
              <a:gd name="connsiteY35" fmla="*/ 3637109 h 6858000"/>
              <a:gd name="connsiteX36" fmla="*/ 463299 w 6354263"/>
              <a:gd name="connsiteY36" fmla="*/ 3536883 h 6858000"/>
              <a:gd name="connsiteX37" fmla="*/ 484176 w 6354263"/>
              <a:gd name="connsiteY37" fmla="*/ 3295862 h 6858000"/>
              <a:gd name="connsiteX38" fmla="*/ 467153 w 6354263"/>
              <a:gd name="connsiteY38" fmla="*/ 3158586 h 6858000"/>
              <a:gd name="connsiteX39" fmla="*/ 443196 w 6354263"/>
              <a:gd name="connsiteY39" fmla="*/ 3112365 h 6858000"/>
              <a:gd name="connsiteX40" fmla="*/ 429046 w 6354263"/>
              <a:gd name="connsiteY40" fmla="*/ 3072935 h 6858000"/>
              <a:gd name="connsiteX41" fmla="*/ 404861 w 6354263"/>
              <a:gd name="connsiteY41" fmla="*/ 2958185 h 6858000"/>
              <a:gd name="connsiteX42" fmla="*/ 363244 w 6354263"/>
              <a:gd name="connsiteY42" fmla="*/ 2843952 h 6858000"/>
              <a:gd name="connsiteX43" fmla="*/ 299193 w 6354263"/>
              <a:gd name="connsiteY43" fmla="*/ 2554718 h 6858000"/>
              <a:gd name="connsiteX44" fmla="*/ 270763 w 6354263"/>
              <a:gd name="connsiteY44" fmla="*/ 2447068 h 6858000"/>
              <a:gd name="connsiteX45" fmla="*/ 274728 w 6354263"/>
              <a:gd name="connsiteY45" fmla="*/ 2423438 h 6858000"/>
              <a:gd name="connsiteX46" fmla="*/ 243390 w 6354263"/>
              <a:gd name="connsiteY46" fmla="*/ 2261920 h 6858000"/>
              <a:gd name="connsiteX47" fmla="*/ 218162 w 6354263"/>
              <a:gd name="connsiteY47" fmla="*/ 2155135 h 6858000"/>
              <a:gd name="connsiteX48" fmla="*/ 215686 w 6354263"/>
              <a:gd name="connsiteY48" fmla="*/ 2118008 h 6858000"/>
              <a:gd name="connsiteX49" fmla="*/ 216653 w 6354263"/>
              <a:gd name="connsiteY49" fmla="*/ 2050531 h 6858000"/>
              <a:gd name="connsiteX50" fmla="*/ 190335 w 6354263"/>
              <a:gd name="connsiteY50" fmla="*/ 1906352 h 6858000"/>
              <a:gd name="connsiteX51" fmla="*/ 167497 w 6354263"/>
              <a:gd name="connsiteY51" fmla="*/ 1861531 h 6858000"/>
              <a:gd name="connsiteX52" fmla="*/ 122489 w 6354263"/>
              <a:gd name="connsiteY52" fmla="*/ 1732919 h 6858000"/>
              <a:gd name="connsiteX53" fmla="*/ 94663 w 6354263"/>
              <a:gd name="connsiteY53" fmla="*/ 1615777 h 6858000"/>
              <a:gd name="connsiteX54" fmla="*/ 75954 w 6354263"/>
              <a:gd name="connsiteY54" fmla="*/ 1563678 h 6858000"/>
              <a:gd name="connsiteX55" fmla="*/ 81626 w 6354263"/>
              <a:gd name="connsiteY55" fmla="*/ 1477995 h 6858000"/>
              <a:gd name="connsiteX56" fmla="*/ 76163 w 6354263"/>
              <a:gd name="connsiteY56" fmla="*/ 1307086 h 6858000"/>
              <a:gd name="connsiteX57" fmla="*/ 81884 w 6354263"/>
              <a:gd name="connsiteY57" fmla="*/ 1168288 h 6858000"/>
              <a:gd name="connsiteX58" fmla="*/ 10557 w 6354263"/>
              <a:gd name="connsiteY58" fmla="*/ 711705 h 6858000"/>
              <a:gd name="connsiteX59" fmla="*/ 7547 w 6354263"/>
              <a:gd name="connsiteY59" fmla="*/ 619315 h 6858000"/>
              <a:gd name="connsiteX60" fmla="*/ 1367 w 6354263"/>
              <a:gd name="connsiteY60" fmla="*/ 585934 h 6858000"/>
              <a:gd name="connsiteX61" fmla="*/ 2540 w 6354263"/>
              <a:gd name="connsiteY61" fmla="*/ 525163 h 6858000"/>
              <a:gd name="connsiteX62" fmla="*/ 27257 w 6354263"/>
              <a:gd name="connsiteY62" fmla="*/ 393828 h 6858000"/>
              <a:gd name="connsiteX63" fmla="*/ 42081 w 6354263"/>
              <a:gd name="connsiteY63" fmla="*/ 236673 h 6858000"/>
              <a:gd name="connsiteX64" fmla="*/ 41149 w 6354263"/>
              <a:gd name="connsiteY64" fmla="*/ 144983 h 6858000"/>
              <a:gd name="connsiteX65" fmla="*/ 31684 w 6354263"/>
              <a:gd name="connsiteY65" fmla="*/ 33857 h 6858000"/>
              <a:gd name="connsiteX66" fmla="*/ 13714 w 6354263"/>
              <a:gd name="connsiteY6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90335 w 6354263"/>
              <a:gd name="connsiteY48" fmla="*/ 1906352 h 6858000"/>
              <a:gd name="connsiteX49" fmla="*/ 167497 w 6354263"/>
              <a:gd name="connsiteY49" fmla="*/ 1861531 h 6858000"/>
              <a:gd name="connsiteX50" fmla="*/ 122489 w 6354263"/>
              <a:gd name="connsiteY50" fmla="*/ 1732919 h 6858000"/>
              <a:gd name="connsiteX51" fmla="*/ 94663 w 6354263"/>
              <a:gd name="connsiteY51" fmla="*/ 1615777 h 6858000"/>
              <a:gd name="connsiteX52" fmla="*/ 75954 w 6354263"/>
              <a:gd name="connsiteY52" fmla="*/ 1563678 h 6858000"/>
              <a:gd name="connsiteX53" fmla="*/ 81626 w 6354263"/>
              <a:gd name="connsiteY53" fmla="*/ 1477995 h 6858000"/>
              <a:gd name="connsiteX54" fmla="*/ 76163 w 6354263"/>
              <a:gd name="connsiteY54" fmla="*/ 1307086 h 6858000"/>
              <a:gd name="connsiteX55" fmla="*/ 81884 w 6354263"/>
              <a:gd name="connsiteY55" fmla="*/ 1168288 h 6858000"/>
              <a:gd name="connsiteX56" fmla="*/ 10557 w 6354263"/>
              <a:gd name="connsiteY56" fmla="*/ 711705 h 6858000"/>
              <a:gd name="connsiteX57" fmla="*/ 7547 w 6354263"/>
              <a:gd name="connsiteY57" fmla="*/ 619315 h 6858000"/>
              <a:gd name="connsiteX58" fmla="*/ 1367 w 6354263"/>
              <a:gd name="connsiteY58" fmla="*/ 585934 h 6858000"/>
              <a:gd name="connsiteX59" fmla="*/ 2540 w 6354263"/>
              <a:gd name="connsiteY59" fmla="*/ 525163 h 6858000"/>
              <a:gd name="connsiteX60" fmla="*/ 27257 w 6354263"/>
              <a:gd name="connsiteY60" fmla="*/ 393828 h 6858000"/>
              <a:gd name="connsiteX61" fmla="*/ 42081 w 6354263"/>
              <a:gd name="connsiteY61" fmla="*/ 236673 h 6858000"/>
              <a:gd name="connsiteX62" fmla="*/ 41149 w 6354263"/>
              <a:gd name="connsiteY62" fmla="*/ 144983 h 6858000"/>
              <a:gd name="connsiteX63" fmla="*/ 31684 w 6354263"/>
              <a:gd name="connsiteY63" fmla="*/ 33857 h 6858000"/>
              <a:gd name="connsiteX64" fmla="*/ 13714 w 6354263"/>
              <a:gd name="connsiteY64"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67497 w 6354263"/>
              <a:gd name="connsiteY48" fmla="*/ 1861531 h 6858000"/>
              <a:gd name="connsiteX49" fmla="*/ 122489 w 6354263"/>
              <a:gd name="connsiteY49" fmla="*/ 1732919 h 6858000"/>
              <a:gd name="connsiteX50" fmla="*/ 94663 w 6354263"/>
              <a:gd name="connsiteY50" fmla="*/ 1615777 h 6858000"/>
              <a:gd name="connsiteX51" fmla="*/ 75954 w 6354263"/>
              <a:gd name="connsiteY51" fmla="*/ 1563678 h 6858000"/>
              <a:gd name="connsiteX52" fmla="*/ 81626 w 6354263"/>
              <a:gd name="connsiteY52" fmla="*/ 1477995 h 6858000"/>
              <a:gd name="connsiteX53" fmla="*/ 76163 w 6354263"/>
              <a:gd name="connsiteY53" fmla="*/ 1307086 h 6858000"/>
              <a:gd name="connsiteX54" fmla="*/ 81884 w 6354263"/>
              <a:gd name="connsiteY54" fmla="*/ 1168288 h 6858000"/>
              <a:gd name="connsiteX55" fmla="*/ 10557 w 6354263"/>
              <a:gd name="connsiteY55" fmla="*/ 711705 h 6858000"/>
              <a:gd name="connsiteX56" fmla="*/ 7547 w 6354263"/>
              <a:gd name="connsiteY56" fmla="*/ 619315 h 6858000"/>
              <a:gd name="connsiteX57" fmla="*/ 1367 w 6354263"/>
              <a:gd name="connsiteY57" fmla="*/ 585934 h 6858000"/>
              <a:gd name="connsiteX58" fmla="*/ 2540 w 6354263"/>
              <a:gd name="connsiteY58" fmla="*/ 525163 h 6858000"/>
              <a:gd name="connsiteX59" fmla="*/ 27257 w 6354263"/>
              <a:gd name="connsiteY59" fmla="*/ 393828 h 6858000"/>
              <a:gd name="connsiteX60" fmla="*/ 42081 w 6354263"/>
              <a:gd name="connsiteY60" fmla="*/ 236673 h 6858000"/>
              <a:gd name="connsiteX61" fmla="*/ 41149 w 6354263"/>
              <a:gd name="connsiteY61" fmla="*/ 144983 h 6858000"/>
              <a:gd name="connsiteX62" fmla="*/ 31684 w 6354263"/>
              <a:gd name="connsiteY62" fmla="*/ 33857 h 6858000"/>
              <a:gd name="connsiteX63" fmla="*/ 13714 w 6354263"/>
              <a:gd name="connsiteY6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67497 w 6354263"/>
              <a:gd name="connsiteY48" fmla="*/ 1861531 h 6858000"/>
              <a:gd name="connsiteX49" fmla="*/ 122489 w 6354263"/>
              <a:gd name="connsiteY49" fmla="*/ 1732919 h 6858000"/>
              <a:gd name="connsiteX50" fmla="*/ 94663 w 6354263"/>
              <a:gd name="connsiteY50" fmla="*/ 1615777 h 6858000"/>
              <a:gd name="connsiteX51" fmla="*/ 75954 w 6354263"/>
              <a:gd name="connsiteY51" fmla="*/ 1563678 h 6858000"/>
              <a:gd name="connsiteX52" fmla="*/ 81626 w 6354263"/>
              <a:gd name="connsiteY52" fmla="*/ 1477995 h 6858000"/>
              <a:gd name="connsiteX53" fmla="*/ 76163 w 6354263"/>
              <a:gd name="connsiteY53" fmla="*/ 1307086 h 6858000"/>
              <a:gd name="connsiteX54" fmla="*/ 81884 w 6354263"/>
              <a:gd name="connsiteY54" fmla="*/ 1168288 h 6858000"/>
              <a:gd name="connsiteX55" fmla="*/ 10557 w 6354263"/>
              <a:gd name="connsiteY55" fmla="*/ 711705 h 6858000"/>
              <a:gd name="connsiteX56" fmla="*/ 7547 w 6354263"/>
              <a:gd name="connsiteY56" fmla="*/ 619315 h 6858000"/>
              <a:gd name="connsiteX57" fmla="*/ 1367 w 6354263"/>
              <a:gd name="connsiteY57" fmla="*/ 585934 h 6858000"/>
              <a:gd name="connsiteX58" fmla="*/ 2540 w 6354263"/>
              <a:gd name="connsiteY58" fmla="*/ 525163 h 6858000"/>
              <a:gd name="connsiteX59" fmla="*/ 27257 w 6354263"/>
              <a:gd name="connsiteY59" fmla="*/ 393828 h 6858000"/>
              <a:gd name="connsiteX60" fmla="*/ 42081 w 6354263"/>
              <a:gd name="connsiteY60" fmla="*/ 236673 h 6858000"/>
              <a:gd name="connsiteX61" fmla="*/ 41149 w 6354263"/>
              <a:gd name="connsiteY61" fmla="*/ 144983 h 6858000"/>
              <a:gd name="connsiteX62" fmla="*/ 31684 w 6354263"/>
              <a:gd name="connsiteY62" fmla="*/ 33857 h 6858000"/>
              <a:gd name="connsiteX63" fmla="*/ 13714 w 6354263"/>
              <a:gd name="connsiteY6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2347 w 6352896"/>
              <a:gd name="connsiteY0" fmla="*/ 0 h 6858000"/>
              <a:gd name="connsiteX1" fmla="*/ 6352896 w 6352896"/>
              <a:gd name="connsiteY1" fmla="*/ 0 h 6858000"/>
              <a:gd name="connsiteX2" fmla="*/ 6352896 w 6352896"/>
              <a:gd name="connsiteY2" fmla="*/ 6858000 h 6858000"/>
              <a:gd name="connsiteX3" fmla="*/ 74184 w 6352896"/>
              <a:gd name="connsiteY3" fmla="*/ 6857735 h 6858000"/>
              <a:gd name="connsiteX4" fmla="*/ 109832 w 6352896"/>
              <a:gd name="connsiteY4" fmla="*/ 6776847 h 6858000"/>
              <a:gd name="connsiteX5" fmla="*/ 121035 w 6352896"/>
              <a:gd name="connsiteY5" fmla="*/ 6737706 h 6858000"/>
              <a:gd name="connsiteX6" fmla="*/ 137993 w 6352896"/>
              <a:gd name="connsiteY6" fmla="*/ 6686827 h 6858000"/>
              <a:gd name="connsiteX7" fmla="*/ 149272 w 6352896"/>
              <a:gd name="connsiteY7" fmla="*/ 6633777 h 6858000"/>
              <a:gd name="connsiteX8" fmla="*/ 220234 w 6352896"/>
              <a:gd name="connsiteY8" fmla="*/ 6492130 h 6858000"/>
              <a:gd name="connsiteX9" fmla="*/ 235516 w 6352896"/>
              <a:gd name="connsiteY9" fmla="*/ 6431610 h 6858000"/>
              <a:gd name="connsiteX10" fmla="*/ 253870 w 6352896"/>
              <a:gd name="connsiteY10" fmla="*/ 6294334 h 6858000"/>
              <a:gd name="connsiteX11" fmla="*/ 241960 w 6352896"/>
              <a:gd name="connsiteY11" fmla="*/ 6231403 h 6858000"/>
              <a:gd name="connsiteX12" fmla="*/ 234807 w 6352896"/>
              <a:gd name="connsiteY12" fmla="*/ 6202459 h 6858000"/>
              <a:gd name="connsiteX13" fmla="*/ 233636 w 6352896"/>
              <a:gd name="connsiteY13" fmla="*/ 6153037 h 6858000"/>
              <a:gd name="connsiteX14" fmla="*/ 241025 w 6352896"/>
              <a:gd name="connsiteY14" fmla="*/ 5905303 h 6858000"/>
              <a:gd name="connsiteX15" fmla="*/ 270210 w 6352896"/>
              <a:gd name="connsiteY15" fmla="*/ 5712857 h 6858000"/>
              <a:gd name="connsiteX16" fmla="*/ 336689 w 6352896"/>
              <a:gd name="connsiteY16" fmla="*/ 5449031 h 6858000"/>
              <a:gd name="connsiteX17" fmla="*/ 372620 w 6352896"/>
              <a:gd name="connsiteY17" fmla="*/ 5341916 h 6858000"/>
              <a:gd name="connsiteX18" fmla="*/ 410010 w 6352896"/>
              <a:gd name="connsiteY18" fmla="*/ 5264214 h 6858000"/>
              <a:gd name="connsiteX19" fmla="*/ 416010 w 6352896"/>
              <a:gd name="connsiteY19" fmla="*/ 5225268 h 6858000"/>
              <a:gd name="connsiteX20" fmla="*/ 424078 w 6352896"/>
              <a:gd name="connsiteY20" fmla="*/ 5159961 h 6858000"/>
              <a:gd name="connsiteX21" fmla="*/ 427595 w 6352896"/>
              <a:gd name="connsiteY21" fmla="*/ 5125185 h 6858000"/>
              <a:gd name="connsiteX22" fmla="*/ 442066 w 6352896"/>
              <a:gd name="connsiteY22" fmla="*/ 4993030 h 6858000"/>
              <a:gd name="connsiteX23" fmla="*/ 448797 w 6352896"/>
              <a:gd name="connsiteY23" fmla="*/ 4946844 h 6858000"/>
              <a:gd name="connsiteX24" fmla="*/ 459765 w 6352896"/>
              <a:gd name="connsiteY24" fmla="*/ 4858827 h 6858000"/>
              <a:gd name="connsiteX25" fmla="*/ 465516 w 6352896"/>
              <a:gd name="connsiteY25" fmla="*/ 4808488 h 6858000"/>
              <a:gd name="connsiteX26" fmla="*/ 456710 w 6352896"/>
              <a:gd name="connsiteY26" fmla="*/ 4375228 h 6858000"/>
              <a:gd name="connsiteX27" fmla="*/ 437863 w 6352896"/>
              <a:gd name="connsiteY27" fmla="*/ 4214165 h 6858000"/>
              <a:gd name="connsiteX28" fmla="*/ 439450 w 6352896"/>
              <a:gd name="connsiteY28" fmla="*/ 4076008 h 6858000"/>
              <a:gd name="connsiteX29" fmla="*/ 427467 w 6352896"/>
              <a:gd name="connsiteY29" fmla="*/ 4033999 h 6858000"/>
              <a:gd name="connsiteX30" fmla="*/ 427199 w 6352896"/>
              <a:gd name="connsiteY30" fmla="*/ 4013953 h 6858000"/>
              <a:gd name="connsiteX31" fmla="*/ 431387 w 6352896"/>
              <a:gd name="connsiteY31" fmla="*/ 3872886 h 6858000"/>
              <a:gd name="connsiteX32" fmla="*/ 452107 w 6352896"/>
              <a:gd name="connsiteY32" fmla="*/ 3738082 h 6858000"/>
              <a:gd name="connsiteX33" fmla="*/ 459264 w 6352896"/>
              <a:gd name="connsiteY33" fmla="*/ 3673397 h 6858000"/>
              <a:gd name="connsiteX34" fmla="*/ 458578 w 6352896"/>
              <a:gd name="connsiteY34" fmla="*/ 3637109 h 6858000"/>
              <a:gd name="connsiteX35" fmla="*/ 461932 w 6352896"/>
              <a:gd name="connsiteY35" fmla="*/ 3536883 h 6858000"/>
              <a:gd name="connsiteX36" fmla="*/ 482809 w 6352896"/>
              <a:gd name="connsiteY36" fmla="*/ 3295862 h 6858000"/>
              <a:gd name="connsiteX37" fmla="*/ 465786 w 6352896"/>
              <a:gd name="connsiteY37" fmla="*/ 3158586 h 6858000"/>
              <a:gd name="connsiteX38" fmla="*/ 427679 w 6352896"/>
              <a:gd name="connsiteY38" fmla="*/ 3072935 h 6858000"/>
              <a:gd name="connsiteX39" fmla="*/ 403494 w 6352896"/>
              <a:gd name="connsiteY39" fmla="*/ 2958185 h 6858000"/>
              <a:gd name="connsiteX40" fmla="*/ 361877 w 6352896"/>
              <a:gd name="connsiteY40" fmla="*/ 2843952 h 6858000"/>
              <a:gd name="connsiteX41" fmla="*/ 297826 w 6352896"/>
              <a:gd name="connsiteY41" fmla="*/ 2554718 h 6858000"/>
              <a:gd name="connsiteX42" fmla="*/ 269396 w 6352896"/>
              <a:gd name="connsiteY42" fmla="*/ 2447068 h 6858000"/>
              <a:gd name="connsiteX43" fmla="*/ 273361 w 6352896"/>
              <a:gd name="connsiteY43" fmla="*/ 2423438 h 6858000"/>
              <a:gd name="connsiteX44" fmla="*/ 242023 w 6352896"/>
              <a:gd name="connsiteY44" fmla="*/ 2261920 h 6858000"/>
              <a:gd name="connsiteX45" fmla="*/ 216795 w 6352896"/>
              <a:gd name="connsiteY45" fmla="*/ 2155135 h 6858000"/>
              <a:gd name="connsiteX46" fmla="*/ 214319 w 6352896"/>
              <a:gd name="connsiteY46" fmla="*/ 2118008 h 6858000"/>
              <a:gd name="connsiteX47" fmla="*/ 215286 w 6352896"/>
              <a:gd name="connsiteY47" fmla="*/ 2050531 h 6858000"/>
              <a:gd name="connsiteX48" fmla="*/ 121122 w 6352896"/>
              <a:gd name="connsiteY48" fmla="*/ 1732919 h 6858000"/>
              <a:gd name="connsiteX49" fmla="*/ 93296 w 6352896"/>
              <a:gd name="connsiteY49" fmla="*/ 1615777 h 6858000"/>
              <a:gd name="connsiteX50" fmla="*/ 74587 w 6352896"/>
              <a:gd name="connsiteY50" fmla="*/ 1563678 h 6858000"/>
              <a:gd name="connsiteX51" fmla="*/ 80259 w 6352896"/>
              <a:gd name="connsiteY51" fmla="*/ 1477995 h 6858000"/>
              <a:gd name="connsiteX52" fmla="*/ 74796 w 6352896"/>
              <a:gd name="connsiteY52" fmla="*/ 1307086 h 6858000"/>
              <a:gd name="connsiteX53" fmla="*/ 80517 w 6352896"/>
              <a:gd name="connsiteY53" fmla="*/ 1168288 h 6858000"/>
              <a:gd name="connsiteX54" fmla="*/ 9190 w 6352896"/>
              <a:gd name="connsiteY54" fmla="*/ 711705 h 6858000"/>
              <a:gd name="connsiteX55" fmla="*/ 6180 w 6352896"/>
              <a:gd name="connsiteY55" fmla="*/ 619315 h 6858000"/>
              <a:gd name="connsiteX56" fmla="*/ 0 w 6352896"/>
              <a:gd name="connsiteY56" fmla="*/ 585934 h 6858000"/>
              <a:gd name="connsiteX57" fmla="*/ 25890 w 6352896"/>
              <a:gd name="connsiteY57" fmla="*/ 393828 h 6858000"/>
              <a:gd name="connsiteX58" fmla="*/ 40714 w 6352896"/>
              <a:gd name="connsiteY58" fmla="*/ 236673 h 6858000"/>
              <a:gd name="connsiteX59" fmla="*/ 39782 w 6352896"/>
              <a:gd name="connsiteY59" fmla="*/ 144983 h 6858000"/>
              <a:gd name="connsiteX60" fmla="*/ 30317 w 6352896"/>
              <a:gd name="connsiteY60" fmla="*/ 33857 h 6858000"/>
              <a:gd name="connsiteX61" fmla="*/ 12347 w 6352896"/>
              <a:gd name="connsiteY61" fmla="*/ 0 h 6858000"/>
              <a:gd name="connsiteX0" fmla="*/ 6167 w 6346716"/>
              <a:gd name="connsiteY0" fmla="*/ 0 h 6858000"/>
              <a:gd name="connsiteX1" fmla="*/ 6346716 w 6346716"/>
              <a:gd name="connsiteY1" fmla="*/ 0 h 6858000"/>
              <a:gd name="connsiteX2" fmla="*/ 6346716 w 6346716"/>
              <a:gd name="connsiteY2" fmla="*/ 6858000 h 6858000"/>
              <a:gd name="connsiteX3" fmla="*/ 68004 w 6346716"/>
              <a:gd name="connsiteY3" fmla="*/ 6857735 h 6858000"/>
              <a:gd name="connsiteX4" fmla="*/ 103652 w 6346716"/>
              <a:gd name="connsiteY4" fmla="*/ 6776847 h 6858000"/>
              <a:gd name="connsiteX5" fmla="*/ 114855 w 6346716"/>
              <a:gd name="connsiteY5" fmla="*/ 6737706 h 6858000"/>
              <a:gd name="connsiteX6" fmla="*/ 131813 w 6346716"/>
              <a:gd name="connsiteY6" fmla="*/ 6686827 h 6858000"/>
              <a:gd name="connsiteX7" fmla="*/ 143092 w 6346716"/>
              <a:gd name="connsiteY7" fmla="*/ 6633777 h 6858000"/>
              <a:gd name="connsiteX8" fmla="*/ 214054 w 6346716"/>
              <a:gd name="connsiteY8" fmla="*/ 6492130 h 6858000"/>
              <a:gd name="connsiteX9" fmla="*/ 229336 w 6346716"/>
              <a:gd name="connsiteY9" fmla="*/ 6431610 h 6858000"/>
              <a:gd name="connsiteX10" fmla="*/ 247690 w 6346716"/>
              <a:gd name="connsiteY10" fmla="*/ 6294334 h 6858000"/>
              <a:gd name="connsiteX11" fmla="*/ 235780 w 6346716"/>
              <a:gd name="connsiteY11" fmla="*/ 6231403 h 6858000"/>
              <a:gd name="connsiteX12" fmla="*/ 228627 w 6346716"/>
              <a:gd name="connsiteY12" fmla="*/ 6202459 h 6858000"/>
              <a:gd name="connsiteX13" fmla="*/ 227456 w 6346716"/>
              <a:gd name="connsiteY13" fmla="*/ 6153037 h 6858000"/>
              <a:gd name="connsiteX14" fmla="*/ 234845 w 6346716"/>
              <a:gd name="connsiteY14" fmla="*/ 5905303 h 6858000"/>
              <a:gd name="connsiteX15" fmla="*/ 264030 w 6346716"/>
              <a:gd name="connsiteY15" fmla="*/ 5712857 h 6858000"/>
              <a:gd name="connsiteX16" fmla="*/ 330509 w 6346716"/>
              <a:gd name="connsiteY16" fmla="*/ 5449031 h 6858000"/>
              <a:gd name="connsiteX17" fmla="*/ 366440 w 6346716"/>
              <a:gd name="connsiteY17" fmla="*/ 5341916 h 6858000"/>
              <a:gd name="connsiteX18" fmla="*/ 403830 w 6346716"/>
              <a:gd name="connsiteY18" fmla="*/ 5264214 h 6858000"/>
              <a:gd name="connsiteX19" fmla="*/ 409830 w 6346716"/>
              <a:gd name="connsiteY19" fmla="*/ 5225268 h 6858000"/>
              <a:gd name="connsiteX20" fmla="*/ 417898 w 6346716"/>
              <a:gd name="connsiteY20" fmla="*/ 5159961 h 6858000"/>
              <a:gd name="connsiteX21" fmla="*/ 421415 w 6346716"/>
              <a:gd name="connsiteY21" fmla="*/ 5125185 h 6858000"/>
              <a:gd name="connsiteX22" fmla="*/ 435886 w 6346716"/>
              <a:gd name="connsiteY22" fmla="*/ 4993030 h 6858000"/>
              <a:gd name="connsiteX23" fmla="*/ 442617 w 6346716"/>
              <a:gd name="connsiteY23" fmla="*/ 4946844 h 6858000"/>
              <a:gd name="connsiteX24" fmla="*/ 453585 w 6346716"/>
              <a:gd name="connsiteY24" fmla="*/ 4858827 h 6858000"/>
              <a:gd name="connsiteX25" fmla="*/ 459336 w 6346716"/>
              <a:gd name="connsiteY25" fmla="*/ 4808488 h 6858000"/>
              <a:gd name="connsiteX26" fmla="*/ 450530 w 6346716"/>
              <a:gd name="connsiteY26" fmla="*/ 4375228 h 6858000"/>
              <a:gd name="connsiteX27" fmla="*/ 431683 w 6346716"/>
              <a:gd name="connsiteY27" fmla="*/ 4214165 h 6858000"/>
              <a:gd name="connsiteX28" fmla="*/ 433270 w 6346716"/>
              <a:gd name="connsiteY28" fmla="*/ 4076008 h 6858000"/>
              <a:gd name="connsiteX29" fmla="*/ 421287 w 6346716"/>
              <a:gd name="connsiteY29" fmla="*/ 4033999 h 6858000"/>
              <a:gd name="connsiteX30" fmla="*/ 421019 w 6346716"/>
              <a:gd name="connsiteY30" fmla="*/ 4013953 h 6858000"/>
              <a:gd name="connsiteX31" fmla="*/ 425207 w 6346716"/>
              <a:gd name="connsiteY31" fmla="*/ 3872886 h 6858000"/>
              <a:gd name="connsiteX32" fmla="*/ 445927 w 6346716"/>
              <a:gd name="connsiteY32" fmla="*/ 3738082 h 6858000"/>
              <a:gd name="connsiteX33" fmla="*/ 453084 w 6346716"/>
              <a:gd name="connsiteY33" fmla="*/ 3673397 h 6858000"/>
              <a:gd name="connsiteX34" fmla="*/ 452398 w 6346716"/>
              <a:gd name="connsiteY34" fmla="*/ 3637109 h 6858000"/>
              <a:gd name="connsiteX35" fmla="*/ 455752 w 6346716"/>
              <a:gd name="connsiteY35" fmla="*/ 3536883 h 6858000"/>
              <a:gd name="connsiteX36" fmla="*/ 476629 w 6346716"/>
              <a:gd name="connsiteY36" fmla="*/ 3295862 h 6858000"/>
              <a:gd name="connsiteX37" fmla="*/ 459606 w 6346716"/>
              <a:gd name="connsiteY37" fmla="*/ 3158586 h 6858000"/>
              <a:gd name="connsiteX38" fmla="*/ 421499 w 6346716"/>
              <a:gd name="connsiteY38" fmla="*/ 3072935 h 6858000"/>
              <a:gd name="connsiteX39" fmla="*/ 397314 w 6346716"/>
              <a:gd name="connsiteY39" fmla="*/ 2958185 h 6858000"/>
              <a:gd name="connsiteX40" fmla="*/ 355697 w 6346716"/>
              <a:gd name="connsiteY40" fmla="*/ 2843952 h 6858000"/>
              <a:gd name="connsiteX41" fmla="*/ 291646 w 6346716"/>
              <a:gd name="connsiteY41" fmla="*/ 2554718 h 6858000"/>
              <a:gd name="connsiteX42" fmla="*/ 263216 w 6346716"/>
              <a:gd name="connsiteY42" fmla="*/ 2447068 h 6858000"/>
              <a:gd name="connsiteX43" fmla="*/ 267181 w 6346716"/>
              <a:gd name="connsiteY43" fmla="*/ 2423438 h 6858000"/>
              <a:gd name="connsiteX44" fmla="*/ 235843 w 6346716"/>
              <a:gd name="connsiteY44" fmla="*/ 2261920 h 6858000"/>
              <a:gd name="connsiteX45" fmla="*/ 210615 w 6346716"/>
              <a:gd name="connsiteY45" fmla="*/ 2155135 h 6858000"/>
              <a:gd name="connsiteX46" fmla="*/ 208139 w 6346716"/>
              <a:gd name="connsiteY46" fmla="*/ 2118008 h 6858000"/>
              <a:gd name="connsiteX47" fmla="*/ 209106 w 6346716"/>
              <a:gd name="connsiteY47" fmla="*/ 2050531 h 6858000"/>
              <a:gd name="connsiteX48" fmla="*/ 114942 w 6346716"/>
              <a:gd name="connsiteY48" fmla="*/ 1732919 h 6858000"/>
              <a:gd name="connsiteX49" fmla="*/ 87116 w 6346716"/>
              <a:gd name="connsiteY49" fmla="*/ 1615777 h 6858000"/>
              <a:gd name="connsiteX50" fmla="*/ 68407 w 6346716"/>
              <a:gd name="connsiteY50" fmla="*/ 1563678 h 6858000"/>
              <a:gd name="connsiteX51" fmla="*/ 74079 w 6346716"/>
              <a:gd name="connsiteY51" fmla="*/ 1477995 h 6858000"/>
              <a:gd name="connsiteX52" fmla="*/ 68616 w 6346716"/>
              <a:gd name="connsiteY52" fmla="*/ 1307086 h 6858000"/>
              <a:gd name="connsiteX53" fmla="*/ 74337 w 6346716"/>
              <a:gd name="connsiteY53" fmla="*/ 1168288 h 6858000"/>
              <a:gd name="connsiteX54" fmla="*/ 3010 w 6346716"/>
              <a:gd name="connsiteY54" fmla="*/ 711705 h 6858000"/>
              <a:gd name="connsiteX55" fmla="*/ 0 w 6346716"/>
              <a:gd name="connsiteY55" fmla="*/ 619315 h 6858000"/>
              <a:gd name="connsiteX56" fmla="*/ 19710 w 6346716"/>
              <a:gd name="connsiteY56" fmla="*/ 393828 h 6858000"/>
              <a:gd name="connsiteX57" fmla="*/ 34534 w 6346716"/>
              <a:gd name="connsiteY57" fmla="*/ 236673 h 6858000"/>
              <a:gd name="connsiteX58" fmla="*/ 33602 w 6346716"/>
              <a:gd name="connsiteY58" fmla="*/ 144983 h 6858000"/>
              <a:gd name="connsiteX59" fmla="*/ 24137 w 6346716"/>
              <a:gd name="connsiteY59" fmla="*/ 33857 h 6858000"/>
              <a:gd name="connsiteX60" fmla="*/ 6167 w 6346716"/>
              <a:gd name="connsiteY60" fmla="*/ 0 h 6858000"/>
              <a:gd name="connsiteX0" fmla="*/ 8704 w 6349253"/>
              <a:gd name="connsiteY0" fmla="*/ 0 h 6858000"/>
              <a:gd name="connsiteX1" fmla="*/ 6349253 w 6349253"/>
              <a:gd name="connsiteY1" fmla="*/ 0 h 6858000"/>
              <a:gd name="connsiteX2" fmla="*/ 6349253 w 6349253"/>
              <a:gd name="connsiteY2" fmla="*/ 6858000 h 6858000"/>
              <a:gd name="connsiteX3" fmla="*/ 70541 w 6349253"/>
              <a:gd name="connsiteY3" fmla="*/ 6857735 h 6858000"/>
              <a:gd name="connsiteX4" fmla="*/ 106189 w 6349253"/>
              <a:gd name="connsiteY4" fmla="*/ 6776847 h 6858000"/>
              <a:gd name="connsiteX5" fmla="*/ 117392 w 6349253"/>
              <a:gd name="connsiteY5" fmla="*/ 6737706 h 6858000"/>
              <a:gd name="connsiteX6" fmla="*/ 134350 w 6349253"/>
              <a:gd name="connsiteY6" fmla="*/ 6686827 h 6858000"/>
              <a:gd name="connsiteX7" fmla="*/ 145629 w 6349253"/>
              <a:gd name="connsiteY7" fmla="*/ 6633777 h 6858000"/>
              <a:gd name="connsiteX8" fmla="*/ 216591 w 6349253"/>
              <a:gd name="connsiteY8" fmla="*/ 6492130 h 6858000"/>
              <a:gd name="connsiteX9" fmla="*/ 231873 w 6349253"/>
              <a:gd name="connsiteY9" fmla="*/ 6431610 h 6858000"/>
              <a:gd name="connsiteX10" fmla="*/ 250227 w 6349253"/>
              <a:gd name="connsiteY10" fmla="*/ 6294334 h 6858000"/>
              <a:gd name="connsiteX11" fmla="*/ 238317 w 6349253"/>
              <a:gd name="connsiteY11" fmla="*/ 6231403 h 6858000"/>
              <a:gd name="connsiteX12" fmla="*/ 231164 w 6349253"/>
              <a:gd name="connsiteY12" fmla="*/ 6202459 h 6858000"/>
              <a:gd name="connsiteX13" fmla="*/ 229993 w 6349253"/>
              <a:gd name="connsiteY13" fmla="*/ 6153037 h 6858000"/>
              <a:gd name="connsiteX14" fmla="*/ 237382 w 6349253"/>
              <a:gd name="connsiteY14" fmla="*/ 5905303 h 6858000"/>
              <a:gd name="connsiteX15" fmla="*/ 266567 w 6349253"/>
              <a:gd name="connsiteY15" fmla="*/ 5712857 h 6858000"/>
              <a:gd name="connsiteX16" fmla="*/ 333046 w 6349253"/>
              <a:gd name="connsiteY16" fmla="*/ 5449031 h 6858000"/>
              <a:gd name="connsiteX17" fmla="*/ 368977 w 6349253"/>
              <a:gd name="connsiteY17" fmla="*/ 5341916 h 6858000"/>
              <a:gd name="connsiteX18" fmla="*/ 406367 w 6349253"/>
              <a:gd name="connsiteY18" fmla="*/ 5264214 h 6858000"/>
              <a:gd name="connsiteX19" fmla="*/ 412367 w 6349253"/>
              <a:gd name="connsiteY19" fmla="*/ 5225268 h 6858000"/>
              <a:gd name="connsiteX20" fmla="*/ 420435 w 6349253"/>
              <a:gd name="connsiteY20" fmla="*/ 5159961 h 6858000"/>
              <a:gd name="connsiteX21" fmla="*/ 423952 w 6349253"/>
              <a:gd name="connsiteY21" fmla="*/ 5125185 h 6858000"/>
              <a:gd name="connsiteX22" fmla="*/ 438423 w 6349253"/>
              <a:gd name="connsiteY22" fmla="*/ 4993030 h 6858000"/>
              <a:gd name="connsiteX23" fmla="*/ 445154 w 6349253"/>
              <a:gd name="connsiteY23" fmla="*/ 4946844 h 6858000"/>
              <a:gd name="connsiteX24" fmla="*/ 456122 w 6349253"/>
              <a:gd name="connsiteY24" fmla="*/ 4858827 h 6858000"/>
              <a:gd name="connsiteX25" fmla="*/ 461873 w 6349253"/>
              <a:gd name="connsiteY25" fmla="*/ 4808488 h 6858000"/>
              <a:gd name="connsiteX26" fmla="*/ 453067 w 6349253"/>
              <a:gd name="connsiteY26" fmla="*/ 4375228 h 6858000"/>
              <a:gd name="connsiteX27" fmla="*/ 434220 w 6349253"/>
              <a:gd name="connsiteY27" fmla="*/ 4214165 h 6858000"/>
              <a:gd name="connsiteX28" fmla="*/ 435807 w 6349253"/>
              <a:gd name="connsiteY28" fmla="*/ 4076008 h 6858000"/>
              <a:gd name="connsiteX29" fmla="*/ 423824 w 6349253"/>
              <a:gd name="connsiteY29" fmla="*/ 4033999 h 6858000"/>
              <a:gd name="connsiteX30" fmla="*/ 423556 w 6349253"/>
              <a:gd name="connsiteY30" fmla="*/ 4013953 h 6858000"/>
              <a:gd name="connsiteX31" fmla="*/ 427744 w 6349253"/>
              <a:gd name="connsiteY31" fmla="*/ 3872886 h 6858000"/>
              <a:gd name="connsiteX32" fmla="*/ 448464 w 6349253"/>
              <a:gd name="connsiteY32" fmla="*/ 3738082 h 6858000"/>
              <a:gd name="connsiteX33" fmla="*/ 455621 w 6349253"/>
              <a:gd name="connsiteY33" fmla="*/ 3673397 h 6858000"/>
              <a:gd name="connsiteX34" fmla="*/ 454935 w 6349253"/>
              <a:gd name="connsiteY34" fmla="*/ 3637109 h 6858000"/>
              <a:gd name="connsiteX35" fmla="*/ 458289 w 6349253"/>
              <a:gd name="connsiteY35" fmla="*/ 3536883 h 6858000"/>
              <a:gd name="connsiteX36" fmla="*/ 479166 w 6349253"/>
              <a:gd name="connsiteY36" fmla="*/ 3295862 h 6858000"/>
              <a:gd name="connsiteX37" fmla="*/ 462143 w 6349253"/>
              <a:gd name="connsiteY37" fmla="*/ 3158586 h 6858000"/>
              <a:gd name="connsiteX38" fmla="*/ 424036 w 6349253"/>
              <a:gd name="connsiteY38" fmla="*/ 3072935 h 6858000"/>
              <a:gd name="connsiteX39" fmla="*/ 399851 w 6349253"/>
              <a:gd name="connsiteY39" fmla="*/ 2958185 h 6858000"/>
              <a:gd name="connsiteX40" fmla="*/ 358234 w 6349253"/>
              <a:gd name="connsiteY40" fmla="*/ 2843952 h 6858000"/>
              <a:gd name="connsiteX41" fmla="*/ 294183 w 6349253"/>
              <a:gd name="connsiteY41" fmla="*/ 2554718 h 6858000"/>
              <a:gd name="connsiteX42" fmla="*/ 265753 w 6349253"/>
              <a:gd name="connsiteY42" fmla="*/ 2447068 h 6858000"/>
              <a:gd name="connsiteX43" fmla="*/ 269718 w 6349253"/>
              <a:gd name="connsiteY43" fmla="*/ 2423438 h 6858000"/>
              <a:gd name="connsiteX44" fmla="*/ 238380 w 6349253"/>
              <a:gd name="connsiteY44" fmla="*/ 2261920 h 6858000"/>
              <a:gd name="connsiteX45" fmla="*/ 213152 w 6349253"/>
              <a:gd name="connsiteY45" fmla="*/ 2155135 h 6858000"/>
              <a:gd name="connsiteX46" fmla="*/ 210676 w 6349253"/>
              <a:gd name="connsiteY46" fmla="*/ 2118008 h 6858000"/>
              <a:gd name="connsiteX47" fmla="*/ 211643 w 6349253"/>
              <a:gd name="connsiteY47" fmla="*/ 2050531 h 6858000"/>
              <a:gd name="connsiteX48" fmla="*/ 117479 w 6349253"/>
              <a:gd name="connsiteY48" fmla="*/ 1732919 h 6858000"/>
              <a:gd name="connsiteX49" fmla="*/ 89653 w 6349253"/>
              <a:gd name="connsiteY49" fmla="*/ 1615777 h 6858000"/>
              <a:gd name="connsiteX50" fmla="*/ 70944 w 6349253"/>
              <a:gd name="connsiteY50" fmla="*/ 1563678 h 6858000"/>
              <a:gd name="connsiteX51" fmla="*/ 76616 w 6349253"/>
              <a:gd name="connsiteY51" fmla="*/ 1477995 h 6858000"/>
              <a:gd name="connsiteX52" fmla="*/ 71153 w 6349253"/>
              <a:gd name="connsiteY52" fmla="*/ 1307086 h 6858000"/>
              <a:gd name="connsiteX53" fmla="*/ 76874 w 6349253"/>
              <a:gd name="connsiteY53" fmla="*/ 1168288 h 6858000"/>
              <a:gd name="connsiteX54" fmla="*/ 5547 w 6349253"/>
              <a:gd name="connsiteY54" fmla="*/ 711705 h 6858000"/>
              <a:gd name="connsiteX55" fmla="*/ 0 w 6349253"/>
              <a:gd name="connsiteY55" fmla="*/ 657363 h 6858000"/>
              <a:gd name="connsiteX56" fmla="*/ 22247 w 6349253"/>
              <a:gd name="connsiteY56" fmla="*/ 393828 h 6858000"/>
              <a:gd name="connsiteX57" fmla="*/ 37071 w 6349253"/>
              <a:gd name="connsiteY57" fmla="*/ 236673 h 6858000"/>
              <a:gd name="connsiteX58" fmla="*/ 36139 w 6349253"/>
              <a:gd name="connsiteY58" fmla="*/ 144983 h 6858000"/>
              <a:gd name="connsiteX59" fmla="*/ 26674 w 6349253"/>
              <a:gd name="connsiteY59" fmla="*/ 33857 h 6858000"/>
              <a:gd name="connsiteX60" fmla="*/ 8704 w 6349253"/>
              <a:gd name="connsiteY60" fmla="*/ 0 h 6858000"/>
              <a:gd name="connsiteX0" fmla="*/ 11360 w 6351909"/>
              <a:gd name="connsiteY0" fmla="*/ 0 h 6858000"/>
              <a:gd name="connsiteX1" fmla="*/ 6351909 w 6351909"/>
              <a:gd name="connsiteY1" fmla="*/ 0 h 6858000"/>
              <a:gd name="connsiteX2" fmla="*/ 6351909 w 6351909"/>
              <a:gd name="connsiteY2" fmla="*/ 6858000 h 6858000"/>
              <a:gd name="connsiteX3" fmla="*/ 73197 w 6351909"/>
              <a:gd name="connsiteY3" fmla="*/ 6857735 h 6858000"/>
              <a:gd name="connsiteX4" fmla="*/ 108845 w 6351909"/>
              <a:gd name="connsiteY4" fmla="*/ 6776847 h 6858000"/>
              <a:gd name="connsiteX5" fmla="*/ 120048 w 6351909"/>
              <a:gd name="connsiteY5" fmla="*/ 6737706 h 6858000"/>
              <a:gd name="connsiteX6" fmla="*/ 137006 w 6351909"/>
              <a:gd name="connsiteY6" fmla="*/ 6686827 h 6858000"/>
              <a:gd name="connsiteX7" fmla="*/ 148285 w 6351909"/>
              <a:gd name="connsiteY7" fmla="*/ 6633777 h 6858000"/>
              <a:gd name="connsiteX8" fmla="*/ 219247 w 6351909"/>
              <a:gd name="connsiteY8" fmla="*/ 6492130 h 6858000"/>
              <a:gd name="connsiteX9" fmla="*/ 234529 w 6351909"/>
              <a:gd name="connsiteY9" fmla="*/ 6431610 h 6858000"/>
              <a:gd name="connsiteX10" fmla="*/ 252883 w 6351909"/>
              <a:gd name="connsiteY10" fmla="*/ 6294334 h 6858000"/>
              <a:gd name="connsiteX11" fmla="*/ 240973 w 6351909"/>
              <a:gd name="connsiteY11" fmla="*/ 6231403 h 6858000"/>
              <a:gd name="connsiteX12" fmla="*/ 233820 w 6351909"/>
              <a:gd name="connsiteY12" fmla="*/ 6202459 h 6858000"/>
              <a:gd name="connsiteX13" fmla="*/ 232649 w 6351909"/>
              <a:gd name="connsiteY13" fmla="*/ 6153037 h 6858000"/>
              <a:gd name="connsiteX14" fmla="*/ 240038 w 6351909"/>
              <a:gd name="connsiteY14" fmla="*/ 5905303 h 6858000"/>
              <a:gd name="connsiteX15" fmla="*/ 269223 w 6351909"/>
              <a:gd name="connsiteY15" fmla="*/ 5712857 h 6858000"/>
              <a:gd name="connsiteX16" fmla="*/ 335702 w 6351909"/>
              <a:gd name="connsiteY16" fmla="*/ 5449031 h 6858000"/>
              <a:gd name="connsiteX17" fmla="*/ 371633 w 6351909"/>
              <a:gd name="connsiteY17" fmla="*/ 5341916 h 6858000"/>
              <a:gd name="connsiteX18" fmla="*/ 409023 w 6351909"/>
              <a:gd name="connsiteY18" fmla="*/ 5264214 h 6858000"/>
              <a:gd name="connsiteX19" fmla="*/ 415023 w 6351909"/>
              <a:gd name="connsiteY19" fmla="*/ 5225268 h 6858000"/>
              <a:gd name="connsiteX20" fmla="*/ 423091 w 6351909"/>
              <a:gd name="connsiteY20" fmla="*/ 5159961 h 6858000"/>
              <a:gd name="connsiteX21" fmla="*/ 426608 w 6351909"/>
              <a:gd name="connsiteY21" fmla="*/ 5125185 h 6858000"/>
              <a:gd name="connsiteX22" fmla="*/ 441079 w 6351909"/>
              <a:gd name="connsiteY22" fmla="*/ 4993030 h 6858000"/>
              <a:gd name="connsiteX23" fmla="*/ 447810 w 6351909"/>
              <a:gd name="connsiteY23" fmla="*/ 4946844 h 6858000"/>
              <a:gd name="connsiteX24" fmla="*/ 458778 w 6351909"/>
              <a:gd name="connsiteY24" fmla="*/ 4858827 h 6858000"/>
              <a:gd name="connsiteX25" fmla="*/ 464529 w 6351909"/>
              <a:gd name="connsiteY25" fmla="*/ 4808488 h 6858000"/>
              <a:gd name="connsiteX26" fmla="*/ 455723 w 6351909"/>
              <a:gd name="connsiteY26" fmla="*/ 4375228 h 6858000"/>
              <a:gd name="connsiteX27" fmla="*/ 436876 w 6351909"/>
              <a:gd name="connsiteY27" fmla="*/ 4214165 h 6858000"/>
              <a:gd name="connsiteX28" fmla="*/ 438463 w 6351909"/>
              <a:gd name="connsiteY28" fmla="*/ 4076008 h 6858000"/>
              <a:gd name="connsiteX29" fmla="*/ 426480 w 6351909"/>
              <a:gd name="connsiteY29" fmla="*/ 4033999 h 6858000"/>
              <a:gd name="connsiteX30" fmla="*/ 426212 w 6351909"/>
              <a:gd name="connsiteY30" fmla="*/ 4013953 h 6858000"/>
              <a:gd name="connsiteX31" fmla="*/ 430400 w 6351909"/>
              <a:gd name="connsiteY31" fmla="*/ 3872886 h 6858000"/>
              <a:gd name="connsiteX32" fmla="*/ 451120 w 6351909"/>
              <a:gd name="connsiteY32" fmla="*/ 3738082 h 6858000"/>
              <a:gd name="connsiteX33" fmla="*/ 458277 w 6351909"/>
              <a:gd name="connsiteY33" fmla="*/ 3673397 h 6858000"/>
              <a:gd name="connsiteX34" fmla="*/ 457591 w 6351909"/>
              <a:gd name="connsiteY34" fmla="*/ 3637109 h 6858000"/>
              <a:gd name="connsiteX35" fmla="*/ 460945 w 6351909"/>
              <a:gd name="connsiteY35" fmla="*/ 3536883 h 6858000"/>
              <a:gd name="connsiteX36" fmla="*/ 481822 w 6351909"/>
              <a:gd name="connsiteY36" fmla="*/ 3295862 h 6858000"/>
              <a:gd name="connsiteX37" fmla="*/ 464799 w 6351909"/>
              <a:gd name="connsiteY37" fmla="*/ 3158586 h 6858000"/>
              <a:gd name="connsiteX38" fmla="*/ 426692 w 6351909"/>
              <a:gd name="connsiteY38" fmla="*/ 3072935 h 6858000"/>
              <a:gd name="connsiteX39" fmla="*/ 402507 w 6351909"/>
              <a:gd name="connsiteY39" fmla="*/ 2958185 h 6858000"/>
              <a:gd name="connsiteX40" fmla="*/ 360890 w 6351909"/>
              <a:gd name="connsiteY40" fmla="*/ 2843952 h 6858000"/>
              <a:gd name="connsiteX41" fmla="*/ 296839 w 6351909"/>
              <a:gd name="connsiteY41" fmla="*/ 2554718 h 6858000"/>
              <a:gd name="connsiteX42" fmla="*/ 268409 w 6351909"/>
              <a:gd name="connsiteY42" fmla="*/ 2447068 h 6858000"/>
              <a:gd name="connsiteX43" fmla="*/ 272374 w 6351909"/>
              <a:gd name="connsiteY43" fmla="*/ 2423438 h 6858000"/>
              <a:gd name="connsiteX44" fmla="*/ 241036 w 6351909"/>
              <a:gd name="connsiteY44" fmla="*/ 2261920 h 6858000"/>
              <a:gd name="connsiteX45" fmla="*/ 215808 w 6351909"/>
              <a:gd name="connsiteY45" fmla="*/ 2155135 h 6858000"/>
              <a:gd name="connsiteX46" fmla="*/ 213332 w 6351909"/>
              <a:gd name="connsiteY46" fmla="*/ 2118008 h 6858000"/>
              <a:gd name="connsiteX47" fmla="*/ 214299 w 6351909"/>
              <a:gd name="connsiteY47" fmla="*/ 2050531 h 6858000"/>
              <a:gd name="connsiteX48" fmla="*/ 120135 w 6351909"/>
              <a:gd name="connsiteY48" fmla="*/ 1732919 h 6858000"/>
              <a:gd name="connsiteX49" fmla="*/ 92309 w 6351909"/>
              <a:gd name="connsiteY49" fmla="*/ 1615777 h 6858000"/>
              <a:gd name="connsiteX50" fmla="*/ 73600 w 6351909"/>
              <a:gd name="connsiteY50" fmla="*/ 1563678 h 6858000"/>
              <a:gd name="connsiteX51" fmla="*/ 79272 w 6351909"/>
              <a:gd name="connsiteY51" fmla="*/ 1477995 h 6858000"/>
              <a:gd name="connsiteX52" fmla="*/ 73809 w 6351909"/>
              <a:gd name="connsiteY52" fmla="*/ 1307086 h 6858000"/>
              <a:gd name="connsiteX53" fmla="*/ 79530 w 6351909"/>
              <a:gd name="connsiteY53" fmla="*/ 1168288 h 6858000"/>
              <a:gd name="connsiteX54" fmla="*/ 593 w 6351909"/>
              <a:gd name="connsiteY54" fmla="*/ 716778 h 6858000"/>
              <a:gd name="connsiteX55" fmla="*/ 2656 w 6351909"/>
              <a:gd name="connsiteY55" fmla="*/ 657363 h 6858000"/>
              <a:gd name="connsiteX56" fmla="*/ 24903 w 6351909"/>
              <a:gd name="connsiteY56" fmla="*/ 393828 h 6858000"/>
              <a:gd name="connsiteX57" fmla="*/ 39727 w 6351909"/>
              <a:gd name="connsiteY57" fmla="*/ 236673 h 6858000"/>
              <a:gd name="connsiteX58" fmla="*/ 38795 w 6351909"/>
              <a:gd name="connsiteY58" fmla="*/ 144983 h 6858000"/>
              <a:gd name="connsiteX59" fmla="*/ 29330 w 6351909"/>
              <a:gd name="connsiteY59" fmla="*/ 33857 h 6858000"/>
              <a:gd name="connsiteX60" fmla="*/ 11360 w 6351909"/>
              <a:gd name="connsiteY60" fmla="*/ 0 h 6858000"/>
              <a:gd name="connsiteX0" fmla="*/ 11778 w 6352327"/>
              <a:gd name="connsiteY0" fmla="*/ 0 h 6858000"/>
              <a:gd name="connsiteX1" fmla="*/ 6352327 w 6352327"/>
              <a:gd name="connsiteY1" fmla="*/ 0 h 6858000"/>
              <a:gd name="connsiteX2" fmla="*/ 6352327 w 6352327"/>
              <a:gd name="connsiteY2" fmla="*/ 6858000 h 6858000"/>
              <a:gd name="connsiteX3" fmla="*/ 73615 w 6352327"/>
              <a:gd name="connsiteY3" fmla="*/ 6857735 h 6858000"/>
              <a:gd name="connsiteX4" fmla="*/ 109263 w 6352327"/>
              <a:gd name="connsiteY4" fmla="*/ 6776847 h 6858000"/>
              <a:gd name="connsiteX5" fmla="*/ 120466 w 6352327"/>
              <a:gd name="connsiteY5" fmla="*/ 6737706 h 6858000"/>
              <a:gd name="connsiteX6" fmla="*/ 137424 w 6352327"/>
              <a:gd name="connsiteY6" fmla="*/ 6686827 h 6858000"/>
              <a:gd name="connsiteX7" fmla="*/ 148703 w 6352327"/>
              <a:gd name="connsiteY7" fmla="*/ 6633777 h 6858000"/>
              <a:gd name="connsiteX8" fmla="*/ 219665 w 6352327"/>
              <a:gd name="connsiteY8" fmla="*/ 6492130 h 6858000"/>
              <a:gd name="connsiteX9" fmla="*/ 234947 w 6352327"/>
              <a:gd name="connsiteY9" fmla="*/ 6431610 h 6858000"/>
              <a:gd name="connsiteX10" fmla="*/ 253301 w 6352327"/>
              <a:gd name="connsiteY10" fmla="*/ 6294334 h 6858000"/>
              <a:gd name="connsiteX11" fmla="*/ 241391 w 6352327"/>
              <a:gd name="connsiteY11" fmla="*/ 6231403 h 6858000"/>
              <a:gd name="connsiteX12" fmla="*/ 234238 w 6352327"/>
              <a:gd name="connsiteY12" fmla="*/ 6202459 h 6858000"/>
              <a:gd name="connsiteX13" fmla="*/ 233067 w 6352327"/>
              <a:gd name="connsiteY13" fmla="*/ 6153037 h 6858000"/>
              <a:gd name="connsiteX14" fmla="*/ 240456 w 6352327"/>
              <a:gd name="connsiteY14" fmla="*/ 5905303 h 6858000"/>
              <a:gd name="connsiteX15" fmla="*/ 269641 w 6352327"/>
              <a:gd name="connsiteY15" fmla="*/ 5712857 h 6858000"/>
              <a:gd name="connsiteX16" fmla="*/ 336120 w 6352327"/>
              <a:gd name="connsiteY16" fmla="*/ 5449031 h 6858000"/>
              <a:gd name="connsiteX17" fmla="*/ 372051 w 6352327"/>
              <a:gd name="connsiteY17" fmla="*/ 5341916 h 6858000"/>
              <a:gd name="connsiteX18" fmla="*/ 409441 w 6352327"/>
              <a:gd name="connsiteY18" fmla="*/ 5264214 h 6858000"/>
              <a:gd name="connsiteX19" fmla="*/ 415441 w 6352327"/>
              <a:gd name="connsiteY19" fmla="*/ 5225268 h 6858000"/>
              <a:gd name="connsiteX20" fmla="*/ 423509 w 6352327"/>
              <a:gd name="connsiteY20" fmla="*/ 5159961 h 6858000"/>
              <a:gd name="connsiteX21" fmla="*/ 427026 w 6352327"/>
              <a:gd name="connsiteY21" fmla="*/ 5125185 h 6858000"/>
              <a:gd name="connsiteX22" fmla="*/ 441497 w 6352327"/>
              <a:gd name="connsiteY22" fmla="*/ 4993030 h 6858000"/>
              <a:gd name="connsiteX23" fmla="*/ 448228 w 6352327"/>
              <a:gd name="connsiteY23" fmla="*/ 4946844 h 6858000"/>
              <a:gd name="connsiteX24" fmla="*/ 459196 w 6352327"/>
              <a:gd name="connsiteY24" fmla="*/ 4858827 h 6858000"/>
              <a:gd name="connsiteX25" fmla="*/ 464947 w 6352327"/>
              <a:gd name="connsiteY25" fmla="*/ 4808488 h 6858000"/>
              <a:gd name="connsiteX26" fmla="*/ 456141 w 6352327"/>
              <a:gd name="connsiteY26" fmla="*/ 4375228 h 6858000"/>
              <a:gd name="connsiteX27" fmla="*/ 437294 w 6352327"/>
              <a:gd name="connsiteY27" fmla="*/ 4214165 h 6858000"/>
              <a:gd name="connsiteX28" fmla="*/ 438881 w 6352327"/>
              <a:gd name="connsiteY28" fmla="*/ 4076008 h 6858000"/>
              <a:gd name="connsiteX29" fmla="*/ 426898 w 6352327"/>
              <a:gd name="connsiteY29" fmla="*/ 4033999 h 6858000"/>
              <a:gd name="connsiteX30" fmla="*/ 426630 w 6352327"/>
              <a:gd name="connsiteY30" fmla="*/ 4013953 h 6858000"/>
              <a:gd name="connsiteX31" fmla="*/ 430818 w 6352327"/>
              <a:gd name="connsiteY31" fmla="*/ 3872886 h 6858000"/>
              <a:gd name="connsiteX32" fmla="*/ 451538 w 6352327"/>
              <a:gd name="connsiteY32" fmla="*/ 3738082 h 6858000"/>
              <a:gd name="connsiteX33" fmla="*/ 458695 w 6352327"/>
              <a:gd name="connsiteY33" fmla="*/ 3673397 h 6858000"/>
              <a:gd name="connsiteX34" fmla="*/ 458009 w 6352327"/>
              <a:gd name="connsiteY34" fmla="*/ 3637109 h 6858000"/>
              <a:gd name="connsiteX35" fmla="*/ 461363 w 6352327"/>
              <a:gd name="connsiteY35" fmla="*/ 3536883 h 6858000"/>
              <a:gd name="connsiteX36" fmla="*/ 482240 w 6352327"/>
              <a:gd name="connsiteY36" fmla="*/ 3295862 h 6858000"/>
              <a:gd name="connsiteX37" fmla="*/ 465217 w 6352327"/>
              <a:gd name="connsiteY37" fmla="*/ 3158586 h 6858000"/>
              <a:gd name="connsiteX38" fmla="*/ 427110 w 6352327"/>
              <a:gd name="connsiteY38" fmla="*/ 3072935 h 6858000"/>
              <a:gd name="connsiteX39" fmla="*/ 402925 w 6352327"/>
              <a:gd name="connsiteY39" fmla="*/ 2958185 h 6858000"/>
              <a:gd name="connsiteX40" fmla="*/ 361308 w 6352327"/>
              <a:gd name="connsiteY40" fmla="*/ 2843952 h 6858000"/>
              <a:gd name="connsiteX41" fmla="*/ 297257 w 6352327"/>
              <a:gd name="connsiteY41" fmla="*/ 2554718 h 6858000"/>
              <a:gd name="connsiteX42" fmla="*/ 268827 w 6352327"/>
              <a:gd name="connsiteY42" fmla="*/ 2447068 h 6858000"/>
              <a:gd name="connsiteX43" fmla="*/ 272792 w 6352327"/>
              <a:gd name="connsiteY43" fmla="*/ 2423438 h 6858000"/>
              <a:gd name="connsiteX44" fmla="*/ 241454 w 6352327"/>
              <a:gd name="connsiteY44" fmla="*/ 2261920 h 6858000"/>
              <a:gd name="connsiteX45" fmla="*/ 216226 w 6352327"/>
              <a:gd name="connsiteY45" fmla="*/ 2155135 h 6858000"/>
              <a:gd name="connsiteX46" fmla="*/ 213750 w 6352327"/>
              <a:gd name="connsiteY46" fmla="*/ 2118008 h 6858000"/>
              <a:gd name="connsiteX47" fmla="*/ 214717 w 6352327"/>
              <a:gd name="connsiteY47" fmla="*/ 2050531 h 6858000"/>
              <a:gd name="connsiteX48" fmla="*/ 120553 w 6352327"/>
              <a:gd name="connsiteY48" fmla="*/ 1732919 h 6858000"/>
              <a:gd name="connsiteX49" fmla="*/ 92727 w 6352327"/>
              <a:gd name="connsiteY49" fmla="*/ 1615777 h 6858000"/>
              <a:gd name="connsiteX50" fmla="*/ 74018 w 6352327"/>
              <a:gd name="connsiteY50" fmla="*/ 1563678 h 6858000"/>
              <a:gd name="connsiteX51" fmla="*/ 79690 w 6352327"/>
              <a:gd name="connsiteY51" fmla="*/ 1477995 h 6858000"/>
              <a:gd name="connsiteX52" fmla="*/ 74227 w 6352327"/>
              <a:gd name="connsiteY52" fmla="*/ 1307086 h 6858000"/>
              <a:gd name="connsiteX53" fmla="*/ 79948 w 6352327"/>
              <a:gd name="connsiteY53" fmla="*/ 1168288 h 6858000"/>
              <a:gd name="connsiteX54" fmla="*/ 1011 w 6352327"/>
              <a:gd name="connsiteY54" fmla="*/ 716778 h 6858000"/>
              <a:gd name="connsiteX55" fmla="*/ 3074 w 6352327"/>
              <a:gd name="connsiteY55" fmla="*/ 657363 h 6858000"/>
              <a:gd name="connsiteX56" fmla="*/ 25321 w 6352327"/>
              <a:gd name="connsiteY56" fmla="*/ 393828 h 6858000"/>
              <a:gd name="connsiteX57" fmla="*/ 40145 w 6352327"/>
              <a:gd name="connsiteY57" fmla="*/ 236673 h 6858000"/>
              <a:gd name="connsiteX58" fmla="*/ 39213 w 6352327"/>
              <a:gd name="connsiteY58" fmla="*/ 144983 h 6858000"/>
              <a:gd name="connsiteX59" fmla="*/ 29748 w 6352327"/>
              <a:gd name="connsiteY59" fmla="*/ 33857 h 6858000"/>
              <a:gd name="connsiteX60" fmla="*/ 11778 w 6352327"/>
              <a:gd name="connsiteY60"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26481 w 6351910"/>
              <a:gd name="connsiteY29" fmla="*/ 4033999 h 6858000"/>
              <a:gd name="connsiteX30" fmla="*/ 426213 w 6351910"/>
              <a:gd name="connsiteY30" fmla="*/ 4013953 h 6858000"/>
              <a:gd name="connsiteX31" fmla="*/ 430401 w 6351910"/>
              <a:gd name="connsiteY31" fmla="*/ 3872886 h 6858000"/>
              <a:gd name="connsiteX32" fmla="*/ 451121 w 6351910"/>
              <a:gd name="connsiteY32" fmla="*/ 3738082 h 6858000"/>
              <a:gd name="connsiteX33" fmla="*/ 458278 w 6351910"/>
              <a:gd name="connsiteY33" fmla="*/ 3673397 h 6858000"/>
              <a:gd name="connsiteX34" fmla="*/ 457592 w 6351910"/>
              <a:gd name="connsiteY34" fmla="*/ 3637109 h 6858000"/>
              <a:gd name="connsiteX35" fmla="*/ 460946 w 6351910"/>
              <a:gd name="connsiteY35" fmla="*/ 3536883 h 6858000"/>
              <a:gd name="connsiteX36" fmla="*/ 481823 w 6351910"/>
              <a:gd name="connsiteY36" fmla="*/ 3295862 h 6858000"/>
              <a:gd name="connsiteX37" fmla="*/ 464800 w 6351910"/>
              <a:gd name="connsiteY37" fmla="*/ 3158586 h 6858000"/>
              <a:gd name="connsiteX38" fmla="*/ 426693 w 6351910"/>
              <a:gd name="connsiteY38" fmla="*/ 3072935 h 6858000"/>
              <a:gd name="connsiteX39" fmla="*/ 402508 w 6351910"/>
              <a:gd name="connsiteY39" fmla="*/ 2958185 h 6858000"/>
              <a:gd name="connsiteX40" fmla="*/ 360891 w 6351910"/>
              <a:gd name="connsiteY40" fmla="*/ 2843952 h 6858000"/>
              <a:gd name="connsiteX41" fmla="*/ 296840 w 6351910"/>
              <a:gd name="connsiteY41" fmla="*/ 2554718 h 6858000"/>
              <a:gd name="connsiteX42" fmla="*/ 268410 w 6351910"/>
              <a:gd name="connsiteY42" fmla="*/ 2447068 h 6858000"/>
              <a:gd name="connsiteX43" fmla="*/ 272375 w 6351910"/>
              <a:gd name="connsiteY43" fmla="*/ 2423438 h 6858000"/>
              <a:gd name="connsiteX44" fmla="*/ 241037 w 6351910"/>
              <a:gd name="connsiteY44" fmla="*/ 2261920 h 6858000"/>
              <a:gd name="connsiteX45" fmla="*/ 215809 w 6351910"/>
              <a:gd name="connsiteY45" fmla="*/ 2155135 h 6858000"/>
              <a:gd name="connsiteX46" fmla="*/ 213333 w 6351910"/>
              <a:gd name="connsiteY46" fmla="*/ 2118008 h 6858000"/>
              <a:gd name="connsiteX47" fmla="*/ 214300 w 6351910"/>
              <a:gd name="connsiteY47" fmla="*/ 2050531 h 6858000"/>
              <a:gd name="connsiteX48" fmla="*/ 120136 w 6351910"/>
              <a:gd name="connsiteY48" fmla="*/ 1732919 h 6858000"/>
              <a:gd name="connsiteX49" fmla="*/ 92310 w 6351910"/>
              <a:gd name="connsiteY49" fmla="*/ 1615777 h 6858000"/>
              <a:gd name="connsiteX50" fmla="*/ 73601 w 6351910"/>
              <a:gd name="connsiteY50" fmla="*/ 1563678 h 6858000"/>
              <a:gd name="connsiteX51" fmla="*/ 79273 w 6351910"/>
              <a:gd name="connsiteY51" fmla="*/ 1477995 h 6858000"/>
              <a:gd name="connsiteX52" fmla="*/ 73810 w 6351910"/>
              <a:gd name="connsiteY52" fmla="*/ 1307086 h 6858000"/>
              <a:gd name="connsiteX53" fmla="*/ 79531 w 6351910"/>
              <a:gd name="connsiteY53" fmla="*/ 1168288 h 6858000"/>
              <a:gd name="connsiteX54" fmla="*/ 594 w 6351910"/>
              <a:gd name="connsiteY54" fmla="*/ 716778 h 6858000"/>
              <a:gd name="connsiteX55" fmla="*/ 2657 w 6351910"/>
              <a:gd name="connsiteY55" fmla="*/ 657363 h 6858000"/>
              <a:gd name="connsiteX56" fmla="*/ 24904 w 6351910"/>
              <a:gd name="connsiteY56" fmla="*/ 393828 h 6858000"/>
              <a:gd name="connsiteX57" fmla="*/ 39728 w 6351910"/>
              <a:gd name="connsiteY57" fmla="*/ 236673 h 6858000"/>
              <a:gd name="connsiteX58" fmla="*/ 38796 w 6351910"/>
              <a:gd name="connsiteY58" fmla="*/ 144983 h 6858000"/>
              <a:gd name="connsiteX59" fmla="*/ 29331 w 6351910"/>
              <a:gd name="connsiteY59" fmla="*/ 33857 h 6858000"/>
              <a:gd name="connsiteX60" fmla="*/ 11361 w 6351910"/>
              <a:gd name="connsiteY60"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26213 w 6351910"/>
              <a:gd name="connsiteY29" fmla="*/ 4013953 h 6858000"/>
              <a:gd name="connsiteX30" fmla="*/ 430401 w 6351910"/>
              <a:gd name="connsiteY30" fmla="*/ 3872886 h 6858000"/>
              <a:gd name="connsiteX31" fmla="*/ 451121 w 6351910"/>
              <a:gd name="connsiteY31" fmla="*/ 3738082 h 6858000"/>
              <a:gd name="connsiteX32" fmla="*/ 458278 w 6351910"/>
              <a:gd name="connsiteY32" fmla="*/ 3673397 h 6858000"/>
              <a:gd name="connsiteX33" fmla="*/ 457592 w 6351910"/>
              <a:gd name="connsiteY33" fmla="*/ 3637109 h 6858000"/>
              <a:gd name="connsiteX34" fmla="*/ 460946 w 6351910"/>
              <a:gd name="connsiteY34" fmla="*/ 3536883 h 6858000"/>
              <a:gd name="connsiteX35" fmla="*/ 481823 w 6351910"/>
              <a:gd name="connsiteY35" fmla="*/ 3295862 h 6858000"/>
              <a:gd name="connsiteX36" fmla="*/ 464800 w 6351910"/>
              <a:gd name="connsiteY36" fmla="*/ 3158586 h 6858000"/>
              <a:gd name="connsiteX37" fmla="*/ 426693 w 6351910"/>
              <a:gd name="connsiteY37" fmla="*/ 3072935 h 6858000"/>
              <a:gd name="connsiteX38" fmla="*/ 402508 w 6351910"/>
              <a:gd name="connsiteY38" fmla="*/ 2958185 h 6858000"/>
              <a:gd name="connsiteX39" fmla="*/ 360891 w 6351910"/>
              <a:gd name="connsiteY39" fmla="*/ 2843952 h 6858000"/>
              <a:gd name="connsiteX40" fmla="*/ 296840 w 6351910"/>
              <a:gd name="connsiteY40" fmla="*/ 2554718 h 6858000"/>
              <a:gd name="connsiteX41" fmla="*/ 268410 w 6351910"/>
              <a:gd name="connsiteY41" fmla="*/ 2447068 h 6858000"/>
              <a:gd name="connsiteX42" fmla="*/ 272375 w 6351910"/>
              <a:gd name="connsiteY42" fmla="*/ 2423438 h 6858000"/>
              <a:gd name="connsiteX43" fmla="*/ 241037 w 6351910"/>
              <a:gd name="connsiteY43" fmla="*/ 2261920 h 6858000"/>
              <a:gd name="connsiteX44" fmla="*/ 215809 w 6351910"/>
              <a:gd name="connsiteY44" fmla="*/ 2155135 h 6858000"/>
              <a:gd name="connsiteX45" fmla="*/ 213333 w 6351910"/>
              <a:gd name="connsiteY45" fmla="*/ 2118008 h 6858000"/>
              <a:gd name="connsiteX46" fmla="*/ 214300 w 6351910"/>
              <a:gd name="connsiteY46" fmla="*/ 2050531 h 6858000"/>
              <a:gd name="connsiteX47" fmla="*/ 120136 w 6351910"/>
              <a:gd name="connsiteY47" fmla="*/ 1732919 h 6858000"/>
              <a:gd name="connsiteX48" fmla="*/ 92310 w 6351910"/>
              <a:gd name="connsiteY48" fmla="*/ 1615777 h 6858000"/>
              <a:gd name="connsiteX49" fmla="*/ 73601 w 6351910"/>
              <a:gd name="connsiteY49" fmla="*/ 1563678 h 6858000"/>
              <a:gd name="connsiteX50" fmla="*/ 79273 w 6351910"/>
              <a:gd name="connsiteY50" fmla="*/ 1477995 h 6858000"/>
              <a:gd name="connsiteX51" fmla="*/ 73810 w 6351910"/>
              <a:gd name="connsiteY51" fmla="*/ 1307086 h 6858000"/>
              <a:gd name="connsiteX52" fmla="*/ 79531 w 6351910"/>
              <a:gd name="connsiteY52" fmla="*/ 1168288 h 6858000"/>
              <a:gd name="connsiteX53" fmla="*/ 594 w 6351910"/>
              <a:gd name="connsiteY53" fmla="*/ 716778 h 6858000"/>
              <a:gd name="connsiteX54" fmla="*/ 2657 w 6351910"/>
              <a:gd name="connsiteY54" fmla="*/ 657363 h 6858000"/>
              <a:gd name="connsiteX55" fmla="*/ 24904 w 6351910"/>
              <a:gd name="connsiteY55" fmla="*/ 393828 h 6858000"/>
              <a:gd name="connsiteX56" fmla="*/ 39728 w 6351910"/>
              <a:gd name="connsiteY56" fmla="*/ 236673 h 6858000"/>
              <a:gd name="connsiteX57" fmla="*/ 38796 w 6351910"/>
              <a:gd name="connsiteY57" fmla="*/ 144983 h 6858000"/>
              <a:gd name="connsiteX58" fmla="*/ 29331 w 6351910"/>
              <a:gd name="connsiteY58" fmla="*/ 33857 h 6858000"/>
              <a:gd name="connsiteX59" fmla="*/ 11361 w 6351910"/>
              <a:gd name="connsiteY59"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30401 w 6351910"/>
              <a:gd name="connsiteY29" fmla="*/ 3872886 h 6858000"/>
              <a:gd name="connsiteX30" fmla="*/ 451121 w 6351910"/>
              <a:gd name="connsiteY30" fmla="*/ 3738082 h 6858000"/>
              <a:gd name="connsiteX31" fmla="*/ 458278 w 6351910"/>
              <a:gd name="connsiteY31" fmla="*/ 3673397 h 6858000"/>
              <a:gd name="connsiteX32" fmla="*/ 457592 w 6351910"/>
              <a:gd name="connsiteY32" fmla="*/ 3637109 h 6858000"/>
              <a:gd name="connsiteX33" fmla="*/ 460946 w 6351910"/>
              <a:gd name="connsiteY33" fmla="*/ 3536883 h 6858000"/>
              <a:gd name="connsiteX34" fmla="*/ 481823 w 6351910"/>
              <a:gd name="connsiteY34" fmla="*/ 3295862 h 6858000"/>
              <a:gd name="connsiteX35" fmla="*/ 464800 w 6351910"/>
              <a:gd name="connsiteY35" fmla="*/ 3158586 h 6858000"/>
              <a:gd name="connsiteX36" fmla="*/ 426693 w 6351910"/>
              <a:gd name="connsiteY36" fmla="*/ 3072935 h 6858000"/>
              <a:gd name="connsiteX37" fmla="*/ 402508 w 6351910"/>
              <a:gd name="connsiteY37" fmla="*/ 2958185 h 6858000"/>
              <a:gd name="connsiteX38" fmla="*/ 360891 w 6351910"/>
              <a:gd name="connsiteY38" fmla="*/ 2843952 h 6858000"/>
              <a:gd name="connsiteX39" fmla="*/ 296840 w 6351910"/>
              <a:gd name="connsiteY39" fmla="*/ 2554718 h 6858000"/>
              <a:gd name="connsiteX40" fmla="*/ 268410 w 6351910"/>
              <a:gd name="connsiteY40" fmla="*/ 2447068 h 6858000"/>
              <a:gd name="connsiteX41" fmla="*/ 272375 w 6351910"/>
              <a:gd name="connsiteY41" fmla="*/ 2423438 h 6858000"/>
              <a:gd name="connsiteX42" fmla="*/ 241037 w 6351910"/>
              <a:gd name="connsiteY42" fmla="*/ 2261920 h 6858000"/>
              <a:gd name="connsiteX43" fmla="*/ 215809 w 6351910"/>
              <a:gd name="connsiteY43" fmla="*/ 2155135 h 6858000"/>
              <a:gd name="connsiteX44" fmla="*/ 213333 w 6351910"/>
              <a:gd name="connsiteY44" fmla="*/ 2118008 h 6858000"/>
              <a:gd name="connsiteX45" fmla="*/ 214300 w 6351910"/>
              <a:gd name="connsiteY45" fmla="*/ 2050531 h 6858000"/>
              <a:gd name="connsiteX46" fmla="*/ 120136 w 6351910"/>
              <a:gd name="connsiteY46" fmla="*/ 1732919 h 6858000"/>
              <a:gd name="connsiteX47" fmla="*/ 92310 w 6351910"/>
              <a:gd name="connsiteY47" fmla="*/ 1615777 h 6858000"/>
              <a:gd name="connsiteX48" fmla="*/ 73601 w 6351910"/>
              <a:gd name="connsiteY48" fmla="*/ 1563678 h 6858000"/>
              <a:gd name="connsiteX49" fmla="*/ 79273 w 6351910"/>
              <a:gd name="connsiteY49" fmla="*/ 1477995 h 6858000"/>
              <a:gd name="connsiteX50" fmla="*/ 73810 w 6351910"/>
              <a:gd name="connsiteY50" fmla="*/ 1307086 h 6858000"/>
              <a:gd name="connsiteX51" fmla="*/ 79531 w 6351910"/>
              <a:gd name="connsiteY51" fmla="*/ 1168288 h 6858000"/>
              <a:gd name="connsiteX52" fmla="*/ 594 w 6351910"/>
              <a:gd name="connsiteY52" fmla="*/ 716778 h 6858000"/>
              <a:gd name="connsiteX53" fmla="*/ 2657 w 6351910"/>
              <a:gd name="connsiteY53" fmla="*/ 657363 h 6858000"/>
              <a:gd name="connsiteX54" fmla="*/ 24904 w 6351910"/>
              <a:gd name="connsiteY54" fmla="*/ 393828 h 6858000"/>
              <a:gd name="connsiteX55" fmla="*/ 39728 w 6351910"/>
              <a:gd name="connsiteY55" fmla="*/ 236673 h 6858000"/>
              <a:gd name="connsiteX56" fmla="*/ 38796 w 6351910"/>
              <a:gd name="connsiteY56" fmla="*/ 144983 h 6858000"/>
              <a:gd name="connsiteX57" fmla="*/ 29331 w 6351910"/>
              <a:gd name="connsiteY57" fmla="*/ 33857 h 6858000"/>
              <a:gd name="connsiteX58" fmla="*/ 11361 w 6351910"/>
              <a:gd name="connsiteY58"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0922 w 6351910"/>
              <a:gd name="connsiteY7" fmla="*/ 6684885 h 6858000"/>
              <a:gd name="connsiteX8" fmla="*/ 148286 w 6351910"/>
              <a:gd name="connsiteY8" fmla="*/ 6633777 h 6858000"/>
              <a:gd name="connsiteX9" fmla="*/ 219248 w 6351910"/>
              <a:gd name="connsiteY9" fmla="*/ 6492130 h 6858000"/>
              <a:gd name="connsiteX10" fmla="*/ 234530 w 6351910"/>
              <a:gd name="connsiteY10" fmla="*/ 6431610 h 6858000"/>
              <a:gd name="connsiteX11" fmla="*/ 252884 w 6351910"/>
              <a:gd name="connsiteY11" fmla="*/ 6294334 h 6858000"/>
              <a:gd name="connsiteX12" fmla="*/ 240974 w 6351910"/>
              <a:gd name="connsiteY12" fmla="*/ 6231403 h 6858000"/>
              <a:gd name="connsiteX13" fmla="*/ 233821 w 6351910"/>
              <a:gd name="connsiteY13" fmla="*/ 6202459 h 6858000"/>
              <a:gd name="connsiteX14" fmla="*/ 232650 w 6351910"/>
              <a:gd name="connsiteY14" fmla="*/ 6153037 h 6858000"/>
              <a:gd name="connsiteX15" fmla="*/ 240039 w 6351910"/>
              <a:gd name="connsiteY15" fmla="*/ 5905303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390209 w 6730758"/>
              <a:gd name="connsiteY0" fmla="*/ 0 h 6858000"/>
              <a:gd name="connsiteX1" fmla="*/ 6730758 w 6730758"/>
              <a:gd name="connsiteY1" fmla="*/ 0 h 6858000"/>
              <a:gd name="connsiteX2" fmla="*/ 6730758 w 6730758"/>
              <a:gd name="connsiteY2" fmla="*/ 6858000 h 6858000"/>
              <a:gd name="connsiteX3" fmla="*/ 452046 w 6730758"/>
              <a:gd name="connsiteY3" fmla="*/ 6857735 h 6858000"/>
              <a:gd name="connsiteX4" fmla="*/ 498897 w 6730758"/>
              <a:gd name="connsiteY4" fmla="*/ 6737706 h 6858000"/>
              <a:gd name="connsiteX5" fmla="*/ 515855 w 6730758"/>
              <a:gd name="connsiteY5" fmla="*/ 6686827 h 6858000"/>
              <a:gd name="connsiteX6" fmla="*/ 527134 w 6730758"/>
              <a:gd name="connsiteY6" fmla="*/ 6633777 h 6858000"/>
              <a:gd name="connsiteX7" fmla="*/ 598096 w 6730758"/>
              <a:gd name="connsiteY7" fmla="*/ 6492130 h 6858000"/>
              <a:gd name="connsiteX8" fmla="*/ 613378 w 6730758"/>
              <a:gd name="connsiteY8" fmla="*/ 6431610 h 6858000"/>
              <a:gd name="connsiteX9" fmla="*/ 631732 w 6730758"/>
              <a:gd name="connsiteY9" fmla="*/ 6294334 h 6858000"/>
              <a:gd name="connsiteX10" fmla="*/ 619822 w 6730758"/>
              <a:gd name="connsiteY10" fmla="*/ 6231403 h 6858000"/>
              <a:gd name="connsiteX11" fmla="*/ 612669 w 6730758"/>
              <a:gd name="connsiteY11" fmla="*/ 6202459 h 6858000"/>
              <a:gd name="connsiteX12" fmla="*/ 611498 w 6730758"/>
              <a:gd name="connsiteY12" fmla="*/ 6153037 h 6858000"/>
              <a:gd name="connsiteX13" fmla="*/ 618887 w 6730758"/>
              <a:gd name="connsiteY13" fmla="*/ 5905303 h 6858000"/>
              <a:gd name="connsiteX14" fmla="*/ 714551 w 6730758"/>
              <a:gd name="connsiteY14" fmla="*/ 5449031 h 6858000"/>
              <a:gd name="connsiteX15" fmla="*/ 750482 w 6730758"/>
              <a:gd name="connsiteY15" fmla="*/ 5341916 h 6858000"/>
              <a:gd name="connsiteX16" fmla="*/ 787872 w 6730758"/>
              <a:gd name="connsiteY16" fmla="*/ 5264214 h 6858000"/>
              <a:gd name="connsiteX17" fmla="*/ 793872 w 6730758"/>
              <a:gd name="connsiteY17" fmla="*/ 5225268 h 6858000"/>
              <a:gd name="connsiteX18" fmla="*/ 801940 w 6730758"/>
              <a:gd name="connsiteY18" fmla="*/ 5159961 h 6858000"/>
              <a:gd name="connsiteX19" fmla="*/ 805457 w 6730758"/>
              <a:gd name="connsiteY19" fmla="*/ 5125185 h 6858000"/>
              <a:gd name="connsiteX20" fmla="*/ 819928 w 6730758"/>
              <a:gd name="connsiteY20" fmla="*/ 4993030 h 6858000"/>
              <a:gd name="connsiteX21" fmla="*/ 826659 w 6730758"/>
              <a:gd name="connsiteY21" fmla="*/ 4946844 h 6858000"/>
              <a:gd name="connsiteX22" fmla="*/ 837627 w 6730758"/>
              <a:gd name="connsiteY22" fmla="*/ 4858827 h 6858000"/>
              <a:gd name="connsiteX23" fmla="*/ 843378 w 6730758"/>
              <a:gd name="connsiteY23" fmla="*/ 4808488 h 6858000"/>
              <a:gd name="connsiteX24" fmla="*/ 834572 w 6730758"/>
              <a:gd name="connsiteY24" fmla="*/ 4375228 h 6858000"/>
              <a:gd name="connsiteX25" fmla="*/ 815725 w 6730758"/>
              <a:gd name="connsiteY25" fmla="*/ 4214165 h 6858000"/>
              <a:gd name="connsiteX26" fmla="*/ 809249 w 6730758"/>
              <a:gd name="connsiteY26" fmla="*/ 3872886 h 6858000"/>
              <a:gd name="connsiteX27" fmla="*/ 829969 w 6730758"/>
              <a:gd name="connsiteY27" fmla="*/ 3738082 h 6858000"/>
              <a:gd name="connsiteX28" fmla="*/ 837126 w 6730758"/>
              <a:gd name="connsiteY28" fmla="*/ 3673397 h 6858000"/>
              <a:gd name="connsiteX29" fmla="*/ 836440 w 6730758"/>
              <a:gd name="connsiteY29" fmla="*/ 3637109 h 6858000"/>
              <a:gd name="connsiteX30" fmla="*/ 839794 w 6730758"/>
              <a:gd name="connsiteY30" fmla="*/ 3536883 h 6858000"/>
              <a:gd name="connsiteX31" fmla="*/ 860671 w 6730758"/>
              <a:gd name="connsiteY31" fmla="*/ 3295862 h 6858000"/>
              <a:gd name="connsiteX32" fmla="*/ 843648 w 6730758"/>
              <a:gd name="connsiteY32" fmla="*/ 3158586 h 6858000"/>
              <a:gd name="connsiteX33" fmla="*/ 805541 w 6730758"/>
              <a:gd name="connsiteY33" fmla="*/ 3072935 h 6858000"/>
              <a:gd name="connsiteX34" fmla="*/ 781356 w 6730758"/>
              <a:gd name="connsiteY34" fmla="*/ 2958185 h 6858000"/>
              <a:gd name="connsiteX35" fmla="*/ 739739 w 6730758"/>
              <a:gd name="connsiteY35" fmla="*/ 2843952 h 6858000"/>
              <a:gd name="connsiteX36" fmla="*/ 675688 w 6730758"/>
              <a:gd name="connsiteY36" fmla="*/ 2554718 h 6858000"/>
              <a:gd name="connsiteX37" fmla="*/ 647258 w 6730758"/>
              <a:gd name="connsiteY37" fmla="*/ 2447068 h 6858000"/>
              <a:gd name="connsiteX38" fmla="*/ 651223 w 6730758"/>
              <a:gd name="connsiteY38" fmla="*/ 2423438 h 6858000"/>
              <a:gd name="connsiteX39" fmla="*/ 619885 w 6730758"/>
              <a:gd name="connsiteY39" fmla="*/ 2261920 h 6858000"/>
              <a:gd name="connsiteX40" fmla="*/ 594657 w 6730758"/>
              <a:gd name="connsiteY40" fmla="*/ 2155135 h 6858000"/>
              <a:gd name="connsiteX41" fmla="*/ 592181 w 6730758"/>
              <a:gd name="connsiteY41" fmla="*/ 2118008 h 6858000"/>
              <a:gd name="connsiteX42" fmla="*/ 593148 w 6730758"/>
              <a:gd name="connsiteY42" fmla="*/ 2050531 h 6858000"/>
              <a:gd name="connsiteX43" fmla="*/ 498984 w 6730758"/>
              <a:gd name="connsiteY43" fmla="*/ 1732919 h 6858000"/>
              <a:gd name="connsiteX44" fmla="*/ 471158 w 6730758"/>
              <a:gd name="connsiteY44" fmla="*/ 1615777 h 6858000"/>
              <a:gd name="connsiteX45" fmla="*/ 452449 w 6730758"/>
              <a:gd name="connsiteY45" fmla="*/ 1563678 h 6858000"/>
              <a:gd name="connsiteX46" fmla="*/ 458121 w 6730758"/>
              <a:gd name="connsiteY46" fmla="*/ 1477995 h 6858000"/>
              <a:gd name="connsiteX47" fmla="*/ 452658 w 6730758"/>
              <a:gd name="connsiteY47" fmla="*/ 1307086 h 6858000"/>
              <a:gd name="connsiteX48" fmla="*/ 458379 w 6730758"/>
              <a:gd name="connsiteY48" fmla="*/ 1168288 h 6858000"/>
              <a:gd name="connsiteX49" fmla="*/ 379442 w 6730758"/>
              <a:gd name="connsiteY49" fmla="*/ 716778 h 6858000"/>
              <a:gd name="connsiteX50" fmla="*/ 381505 w 6730758"/>
              <a:gd name="connsiteY50" fmla="*/ 657363 h 6858000"/>
              <a:gd name="connsiteX51" fmla="*/ 403752 w 6730758"/>
              <a:gd name="connsiteY51" fmla="*/ 393828 h 6858000"/>
              <a:gd name="connsiteX52" fmla="*/ 418576 w 6730758"/>
              <a:gd name="connsiteY52" fmla="*/ 236673 h 6858000"/>
              <a:gd name="connsiteX53" fmla="*/ 417644 w 6730758"/>
              <a:gd name="connsiteY53" fmla="*/ 144983 h 6858000"/>
              <a:gd name="connsiteX54" fmla="*/ 408179 w 6730758"/>
              <a:gd name="connsiteY54" fmla="*/ 33857 h 6858000"/>
              <a:gd name="connsiteX55" fmla="*/ 390209 w 6730758"/>
              <a:gd name="connsiteY55"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20049 w 6351910"/>
              <a:gd name="connsiteY4" fmla="*/ 6737706 h 6858000"/>
              <a:gd name="connsiteX5" fmla="*/ 137007 w 6351910"/>
              <a:gd name="connsiteY5" fmla="*/ 6686827 h 6858000"/>
              <a:gd name="connsiteX6" fmla="*/ 148286 w 6351910"/>
              <a:gd name="connsiteY6" fmla="*/ 6633777 h 6858000"/>
              <a:gd name="connsiteX7" fmla="*/ 219248 w 6351910"/>
              <a:gd name="connsiteY7" fmla="*/ 6492130 h 6858000"/>
              <a:gd name="connsiteX8" fmla="*/ 234530 w 6351910"/>
              <a:gd name="connsiteY8" fmla="*/ 6431610 h 6858000"/>
              <a:gd name="connsiteX9" fmla="*/ 252884 w 6351910"/>
              <a:gd name="connsiteY9" fmla="*/ 6294334 h 6858000"/>
              <a:gd name="connsiteX10" fmla="*/ 240974 w 6351910"/>
              <a:gd name="connsiteY10" fmla="*/ 6231403 h 6858000"/>
              <a:gd name="connsiteX11" fmla="*/ 233821 w 6351910"/>
              <a:gd name="connsiteY11" fmla="*/ 6202459 h 6858000"/>
              <a:gd name="connsiteX12" fmla="*/ 232650 w 6351910"/>
              <a:gd name="connsiteY12" fmla="*/ 6153037 h 6858000"/>
              <a:gd name="connsiteX13" fmla="*/ 240039 w 6351910"/>
              <a:gd name="connsiteY13" fmla="*/ 5905303 h 6858000"/>
              <a:gd name="connsiteX14" fmla="*/ 335703 w 6351910"/>
              <a:gd name="connsiteY14" fmla="*/ 5449031 h 6858000"/>
              <a:gd name="connsiteX15" fmla="*/ 371634 w 6351910"/>
              <a:gd name="connsiteY15" fmla="*/ 5341916 h 6858000"/>
              <a:gd name="connsiteX16" fmla="*/ 409024 w 6351910"/>
              <a:gd name="connsiteY16" fmla="*/ 5264214 h 6858000"/>
              <a:gd name="connsiteX17" fmla="*/ 415024 w 6351910"/>
              <a:gd name="connsiteY17" fmla="*/ 5225268 h 6858000"/>
              <a:gd name="connsiteX18" fmla="*/ 423092 w 6351910"/>
              <a:gd name="connsiteY18" fmla="*/ 5159961 h 6858000"/>
              <a:gd name="connsiteX19" fmla="*/ 426609 w 6351910"/>
              <a:gd name="connsiteY19" fmla="*/ 5125185 h 6858000"/>
              <a:gd name="connsiteX20" fmla="*/ 441080 w 6351910"/>
              <a:gd name="connsiteY20" fmla="*/ 4993030 h 6858000"/>
              <a:gd name="connsiteX21" fmla="*/ 447811 w 6351910"/>
              <a:gd name="connsiteY21" fmla="*/ 4946844 h 6858000"/>
              <a:gd name="connsiteX22" fmla="*/ 458779 w 6351910"/>
              <a:gd name="connsiteY22" fmla="*/ 4858827 h 6858000"/>
              <a:gd name="connsiteX23" fmla="*/ 464530 w 6351910"/>
              <a:gd name="connsiteY23" fmla="*/ 4808488 h 6858000"/>
              <a:gd name="connsiteX24" fmla="*/ 455724 w 6351910"/>
              <a:gd name="connsiteY24" fmla="*/ 4375228 h 6858000"/>
              <a:gd name="connsiteX25" fmla="*/ 436877 w 6351910"/>
              <a:gd name="connsiteY25" fmla="*/ 4214165 h 6858000"/>
              <a:gd name="connsiteX26" fmla="*/ 430401 w 6351910"/>
              <a:gd name="connsiteY26" fmla="*/ 3872886 h 6858000"/>
              <a:gd name="connsiteX27" fmla="*/ 451121 w 6351910"/>
              <a:gd name="connsiteY27" fmla="*/ 3738082 h 6858000"/>
              <a:gd name="connsiteX28" fmla="*/ 458278 w 6351910"/>
              <a:gd name="connsiteY28" fmla="*/ 3673397 h 6858000"/>
              <a:gd name="connsiteX29" fmla="*/ 457592 w 6351910"/>
              <a:gd name="connsiteY29" fmla="*/ 3637109 h 6858000"/>
              <a:gd name="connsiteX30" fmla="*/ 460946 w 6351910"/>
              <a:gd name="connsiteY30" fmla="*/ 3536883 h 6858000"/>
              <a:gd name="connsiteX31" fmla="*/ 481823 w 6351910"/>
              <a:gd name="connsiteY31" fmla="*/ 3295862 h 6858000"/>
              <a:gd name="connsiteX32" fmla="*/ 464800 w 6351910"/>
              <a:gd name="connsiteY32" fmla="*/ 3158586 h 6858000"/>
              <a:gd name="connsiteX33" fmla="*/ 426693 w 6351910"/>
              <a:gd name="connsiteY33" fmla="*/ 3072935 h 6858000"/>
              <a:gd name="connsiteX34" fmla="*/ 402508 w 6351910"/>
              <a:gd name="connsiteY34" fmla="*/ 2958185 h 6858000"/>
              <a:gd name="connsiteX35" fmla="*/ 360891 w 6351910"/>
              <a:gd name="connsiteY35" fmla="*/ 2843952 h 6858000"/>
              <a:gd name="connsiteX36" fmla="*/ 296840 w 6351910"/>
              <a:gd name="connsiteY36" fmla="*/ 2554718 h 6858000"/>
              <a:gd name="connsiteX37" fmla="*/ 268410 w 6351910"/>
              <a:gd name="connsiteY37" fmla="*/ 2447068 h 6858000"/>
              <a:gd name="connsiteX38" fmla="*/ 272375 w 6351910"/>
              <a:gd name="connsiteY38" fmla="*/ 2423438 h 6858000"/>
              <a:gd name="connsiteX39" fmla="*/ 241037 w 6351910"/>
              <a:gd name="connsiteY39" fmla="*/ 2261920 h 6858000"/>
              <a:gd name="connsiteX40" fmla="*/ 215809 w 6351910"/>
              <a:gd name="connsiteY40" fmla="*/ 2155135 h 6858000"/>
              <a:gd name="connsiteX41" fmla="*/ 213333 w 6351910"/>
              <a:gd name="connsiteY41" fmla="*/ 2118008 h 6858000"/>
              <a:gd name="connsiteX42" fmla="*/ 214300 w 6351910"/>
              <a:gd name="connsiteY42" fmla="*/ 2050531 h 6858000"/>
              <a:gd name="connsiteX43" fmla="*/ 120136 w 6351910"/>
              <a:gd name="connsiteY43" fmla="*/ 1732919 h 6858000"/>
              <a:gd name="connsiteX44" fmla="*/ 92310 w 6351910"/>
              <a:gd name="connsiteY44" fmla="*/ 1615777 h 6858000"/>
              <a:gd name="connsiteX45" fmla="*/ 73601 w 6351910"/>
              <a:gd name="connsiteY45" fmla="*/ 1563678 h 6858000"/>
              <a:gd name="connsiteX46" fmla="*/ 79273 w 6351910"/>
              <a:gd name="connsiteY46" fmla="*/ 1477995 h 6858000"/>
              <a:gd name="connsiteX47" fmla="*/ 73810 w 6351910"/>
              <a:gd name="connsiteY47" fmla="*/ 1307086 h 6858000"/>
              <a:gd name="connsiteX48" fmla="*/ 79531 w 6351910"/>
              <a:gd name="connsiteY48" fmla="*/ 1168288 h 6858000"/>
              <a:gd name="connsiteX49" fmla="*/ 594 w 6351910"/>
              <a:gd name="connsiteY49" fmla="*/ 716778 h 6858000"/>
              <a:gd name="connsiteX50" fmla="*/ 2657 w 6351910"/>
              <a:gd name="connsiteY50" fmla="*/ 657363 h 6858000"/>
              <a:gd name="connsiteX51" fmla="*/ 24904 w 6351910"/>
              <a:gd name="connsiteY51" fmla="*/ 393828 h 6858000"/>
              <a:gd name="connsiteX52" fmla="*/ 39728 w 6351910"/>
              <a:gd name="connsiteY52" fmla="*/ 236673 h 6858000"/>
              <a:gd name="connsiteX53" fmla="*/ 38796 w 6351910"/>
              <a:gd name="connsiteY53" fmla="*/ 144983 h 6858000"/>
              <a:gd name="connsiteX54" fmla="*/ 29331 w 6351910"/>
              <a:gd name="connsiteY54" fmla="*/ 33857 h 6858000"/>
              <a:gd name="connsiteX55" fmla="*/ 11361 w 6351910"/>
              <a:gd name="connsiteY55"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20049 w 6351910"/>
              <a:gd name="connsiteY4" fmla="*/ 6737706 h 6858000"/>
              <a:gd name="connsiteX5" fmla="*/ 137007 w 6351910"/>
              <a:gd name="connsiteY5" fmla="*/ 6686827 h 6858000"/>
              <a:gd name="connsiteX6" fmla="*/ 148286 w 6351910"/>
              <a:gd name="connsiteY6" fmla="*/ 6633777 h 6858000"/>
              <a:gd name="connsiteX7" fmla="*/ 219248 w 6351910"/>
              <a:gd name="connsiteY7" fmla="*/ 6492130 h 6858000"/>
              <a:gd name="connsiteX8" fmla="*/ 234530 w 6351910"/>
              <a:gd name="connsiteY8" fmla="*/ 6431610 h 6858000"/>
              <a:gd name="connsiteX9" fmla="*/ 252884 w 6351910"/>
              <a:gd name="connsiteY9" fmla="*/ 6294334 h 6858000"/>
              <a:gd name="connsiteX10" fmla="*/ 240974 w 6351910"/>
              <a:gd name="connsiteY10" fmla="*/ 6231403 h 6858000"/>
              <a:gd name="connsiteX11" fmla="*/ 233821 w 6351910"/>
              <a:gd name="connsiteY11" fmla="*/ 6202459 h 6858000"/>
              <a:gd name="connsiteX12" fmla="*/ 232650 w 6351910"/>
              <a:gd name="connsiteY12" fmla="*/ 6153037 h 6858000"/>
              <a:gd name="connsiteX13" fmla="*/ 240039 w 6351910"/>
              <a:gd name="connsiteY13" fmla="*/ 5905303 h 6858000"/>
              <a:gd name="connsiteX14" fmla="*/ 335703 w 6351910"/>
              <a:gd name="connsiteY14" fmla="*/ 5449031 h 6858000"/>
              <a:gd name="connsiteX15" fmla="*/ 371634 w 6351910"/>
              <a:gd name="connsiteY15" fmla="*/ 5341916 h 6858000"/>
              <a:gd name="connsiteX16" fmla="*/ 409024 w 6351910"/>
              <a:gd name="connsiteY16" fmla="*/ 5264214 h 6858000"/>
              <a:gd name="connsiteX17" fmla="*/ 415024 w 6351910"/>
              <a:gd name="connsiteY17" fmla="*/ 5225268 h 6858000"/>
              <a:gd name="connsiteX18" fmla="*/ 423092 w 6351910"/>
              <a:gd name="connsiteY18" fmla="*/ 5159961 h 6858000"/>
              <a:gd name="connsiteX19" fmla="*/ 426609 w 6351910"/>
              <a:gd name="connsiteY19" fmla="*/ 5125185 h 6858000"/>
              <a:gd name="connsiteX20" fmla="*/ 441080 w 6351910"/>
              <a:gd name="connsiteY20" fmla="*/ 4993030 h 6858000"/>
              <a:gd name="connsiteX21" fmla="*/ 447811 w 6351910"/>
              <a:gd name="connsiteY21" fmla="*/ 4946844 h 6858000"/>
              <a:gd name="connsiteX22" fmla="*/ 458779 w 6351910"/>
              <a:gd name="connsiteY22" fmla="*/ 4858827 h 6858000"/>
              <a:gd name="connsiteX23" fmla="*/ 464530 w 6351910"/>
              <a:gd name="connsiteY23" fmla="*/ 4808488 h 6858000"/>
              <a:gd name="connsiteX24" fmla="*/ 455724 w 6351910"/>
              <a:gd name="connsiteY24" fmla="*/ 4375228 h 6858000"/>
              <a:gd name="connsiteX25" fmla="*/ 436877 w 6351910"/>
              <a:gd name="connsiteY25" fmla="*/ 4214165 h 6858000"/>
              <a:gd name="connsiteX26" fmla="*/ 430401 w 6351910"/>
              <a:gd name="connsiteY26" fmla="*/ 3872886 h 6858000"/>
              <a:gd name="connsiteX27" fmla="*/ 451121 w 6351910"/>
              <a:gd name="connsiteY27" fmla="*/ 3738082 h 6858000"/>
              <a:gd name="connsiteX28" fmla="*/ 458278 w 6351910"/>
              <a:gd name="connsiteY28" fmla="*/ 3673397 h 6858000"/>
              <a:gd name="connsiteX29" fmla="*/ 457592 w 6351910"/>
              <a:gd name="connsiteY29" fmla="*/ 3637109 h 6858000"/>
              <a:gd name="connsiteX30" fmla="*/ 460946 w 6351910"/>
              <a:gd name="connsiteY30" fmla="*/ 3536883 h 6858000"/>
              <a:gd name="connsiteX31" fmla="*/ 481823 w 6351910"/>
              <a:gd name="connsiteY31" fmla="*/ 3295862 h 6858000"/>
              <a:gd name="connsiteX32" fmla="*/ 464800 w 6351910"/>
              <a:gd name="connsiteY32" fmla="*/ 3158586 h 6858000"/>
              <a:gd name="connsiteX33" fmla="*/ 426693 w 6351910"/>
              <a:gd name="connsiteY33" fmla="*/ 3072935 h 6858000"/>
              <a:gd name="connsiteX34" fmla="*/ 402508 w 6351910"/>
              <a:gd name="connsiteY34" fmla="*/ 2958185 h 6858000"/>
              <a:gd name="connsiteX35" fmla="*/ 360891 w 6351910"/>
              <a:gd name="connsiteY35" fmla="*/ 2843952 h 6858000"/>
              <a:gd name="connsiteX36" fmla="*/ 296840 w 6351910"/>
              <a:gd name="connsiteY36" fmla="*/ 2554718 h 6858000"/>
              <a:gd name="connsiteX37" fmla="*/ 268410 w 6351910"/>
              <a:gd name="connsiteY37" fmla="*/ 2447068 h 6858000"/>
              <a:gd name="connsiteX38" fmla="*/ 272375 w 6351910"/>
              <a:gd name="connsiteY38" fmla="*/ 2423438 h 6858000"/>
              <a:gd name="connsiteX39" fmla="*/ 241037 w 6351910"/>
              <a:gd name="connsiteY39" fmla="*/ 2261920 h 6858000"/>
              <a:gd name="connsiteX40" fmla="*/ 215809 w 6351910"/>
              <a:gd name="connsiteY40" fmla="*/ 2155135 h 6858000"/>
              <a:gd name="connsiteX41" fmla="*/ 213333 w 6351910"/>
              <a:gd name="connsiteY41" fmla="*/ 2118008 h 6858000"/>
              <a:gd name="connsiteX42" fmla="*/ 214300 w 6351910"/>
              <a:gd name="connsiteY42" fmla="*/ 2050531 h 6858000"/>
              <a:gd name="connsiteX43" fmla="*/ 120136 w 6351910"/>
              <a:gd name="connsiteY43" fmla="*/ 1732919 h 6858000"/>
              <a:gd name="connsiteX44" fmla="*/ 92310 w 6351910"/>
              <a:gd name="connsiteY44" fmla="*/ 1615777 h 6858000"/>
              <a:gd name="connsiteX45" fmla="*/ 88820 w 6351910"/>
              <a:gd name="connsiteY45" fmla="*/ 1525631 h 6858000"/>
              <a:gd name="connsiteX46" fmla="*/ 79273 w 6351910"/>
              <a:gd name="connsiteY46" fmla="*/ 1477995 h 6858000"/>
              <a:gd name="connsiteX47" fmla="*/ 73810 w 6351910"/>
              <a:gd name="connsiteY47" fmla="*/ 1307086 h 6858000"/>
              <a:gd name="connsiteX48" fmla="*/ 79531 w 6351910"/>
              <a:gd name="connsiteY48" fmla="*/ 1168288 h 6858000"/>
              <a:gd name="connsiteX49" fmla="*/ 594 w 6351910"/>
              <a:gd name="connsiteY49" fmla="*/ 716778 h 6858000"/>
              <a:gd name="connsiteX50" fmla="*/ 2657 w 6351910"/>
              <a:gd name="connsiteY50" fmla="*/ 657363 h 6858000"/>
              <a:gd name="connsiteX51" fmla="*/ 24904 w 6351910"/>
              <a:gd name="connsiteY51" fmla="*/ 393828 h 6858000"/>
              <a:gd name="connsiteX52" fmla="*/ 39728 w 6351910"/>
              <a:gd name="connsiteY52" fmla="*/ 236673 h 6858000"/>
              <a:gd name="connsiteX53" fmla="*/ 38796 w 6351910"/>
              <a:gd name="connsiteY53" fmla="*/ 144983 h 6858000"/>
              <a:gd name="connsiteX54" fmla="*/ 29331 w 6351910"/>
              <a:gd name="connsiteY54" fmla="*/ 33857 h 6858000"/>
              <a:gd name="connsiteX55" fmla="*/ 11361 w 6351910"/>
              <a:gd name="connsiteY5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351910" h="6858000">
                <a:moveTo>
                  <a:pt x="11361" y="0"/>
                </a:moveTo>
                <a:lnTo>
                  <a:pt x="6351910" y="0"/>
                </a:lnTo>
                <a:lnTo>
                  <a:pt x="6351910" y="6858000"/>
                </a:lnTo>
                <a:lnTo>
                  <a:pt x="73198" y="6857735"/>
                </a:lnTo>
                <a:cubicBezTo>
                  <a:pt x="112558" y="6789493"/>
                  <a:pt x="109414" y="6766191"/>
                  <a:pt x="120049" y="6737706"/>
                </a:cubicBezTo>
                <a:cubicBezTo>
                  <a:pt x="125933" y="6708183"/>
                  <a:pt x="134098" y="6708238"/>
                  <a:pt x="137007" y="6686827"/>
                </a:cubicBezTo>
                <a:cubicBezTo>
                  <a:pt x="141713" y="6669506"/>
                  <a:pt x="134579" y="6666226"/>
                  <a:pt x="148286" y="6633777"/>
                </a:cubicBezTo>
                <a:cubicBezTo>
                  <a:pt x="173899" y="6560846"/>
                  <a:pt x="202890" y="6530190"/>
                  <a:pt x="219248" y="6492130"/>
                </a:cubicBezTo>
                <a:cubicBezTo>
                  <a:pt x="220498" y="6486906"/>
                  <a:pt x="231301" y="6432771"/>
                  <a:pt x="234530" y="6431610"/>
                </a:cubicBezTo>
                <a:cubicBezTo>
                  <a:pt x="240137" y="6398644"/>
                  <a:pt x="251810" y="6327702"/>
                  <a:pt x="252884" y="6294334"/>
                </a:cubicBezTo>
                <a:cubicBezTo>
                  <a:pt x="251967" y="6280685"/>
                  <a:pt x="242960" y="6244334"/>
                  <a:pt x="240974" y="6231403"/>
                </a:cubicBezTo>
                <a:lnTo>
                  <a:pt x="233821" y="6202459"/>
                </a:lnTo>
                <a:cubicBezTo>
                  <a:pt x="232633" y="6196814"/>
                  <a:pt x="235867" y="6158095"/>
                  <a:pt x="232650" y="6153037"/>
                </a:cubicBezTo>
                <a:cubicBezTo>
                  <a:pt x="252737" y="5948729"/>
                  <a:pt x="212718" y="6172289"/>
                  <a:pt x="240039" y="5905303"/>
                </a:cubicBezTo>
                <a:cubicBezTo>
                  <a:pt x="267360" y="5638317"/>
                  <a:pt x="313771" y="5542929"/>
                  <a:pt x="335703" y="5449031"/>
                </a:cubicBezTo>
                <a:cubicBezTo>
                  <a:pt x="367089" y="5399411"/>
                  <a:pt x="359414" y="5372719"/>
                  <a:pt x="371634" y="5341916"/>
                </a:cubicBezTo>
                <a:cubicBezTo>
                  <a:pt x="382048" y="5319908"/>
                  <a:pt x="398345" y="5282101"/>
                  <a:pt x="409024" y="5264214"/>
                </a:cubicBezTo>
                <a:cubicBezTo>
                  <a:pt x="417843" y="5246757"/>
                  <a:pt x="410286" y="5238662"/>
                  <a:pt x="415024" y="5225268"/>
                </a:cubicBezTo>
                <a:lnTo>
                  <a:pt x="423092" y="5159961"/>
                </a:lnTo>
                <a:lnTo>
                  <a:pt x="426609" y="5125185"/>
                </a:lnTo>
                <a:cubicBezTo>
                  <a:pt x="457509" y="5064389"/>
                  <a:pt x="437546" y="5022753"/>
                  <a:pt x="441080" y="4993030"/>
                </a:cubicBezTo>
                <a:lnTo>
                  <a:pt x="447811" y="4946844"/>
                </a:lnTo>
                <a:lnTo>
                  <a:pt x="458779" y="4858827"/>
                </a:lnTo>
                <a:lnTo>
                  <a:pt x="464530" y="4808488"/>
                </a:lnTo>
                <a:cubicBezTo>
                  <a:pt x="486849" y="4590918"/>
                  <a:pt x="442578" y="4537272"/>
                  <a:pt x="455724" y="4375228"/>
                </a:cubicBezTo>
                <a:cubicBezTo>
                  <a:pt x="453435" y="4334791"/>
                  <a:pt x="442883" y="4270639"/>
                  <a:pt x="436877" y="4214165"/>
                </a:cubicBezTo>
                <a:cubicBezTo>
                  <a:pt x="447876" y="4102539"/>
                  <a:pt x="397589" y="4101885"/>
                  <a:pt x="430401" y="3872886"/>
                </a:cubicBezTo>
                <a:cubicBezTo>
                  <a:pt x="434552" y="3826908"/>
                  <a:pt x="451548" y="3804305"/>
                  <a:pt x="451121" y="3738082"/>
                </a:cubicBezTo>
                <a:cubicBezTo>
                  <a:pt x="438816" y="3716230"/>
                  <a:pt x="454592" y="3707883"/>
                  <a:pt x="458278" y="3673397"/>
                </a:cubicBezTo>
                <a:cubicBezTo>
                  <a:pt x="463902" y="3659407"/>
                  <a:pt x="450211" y="3649813"/>
                  <a:pt x="457592" y="3637109"/>
                </a:cubicBezTo>
                <a:cubicBezTo>
                  <a:pt x="450903" y="3605834"/>
                  <a:pt x="460390" y="3573837"/>
                  <a:pt x="460946" y="3536883"/>
                </a:cubicBezTo>
                <a:cubicBezTo>
                  <a:pt x="460222" y="3353802"/>
                  <a:pt x="481181" y="3358911"/>
                  <a:pt x="481823" y="3295862"/>
                </a:cubicBezTo>
                <a:cubicBezTo>
                  <a:pt x="481241" y="3249684"/>
                  <a:pt x="471630" y="3189169"/>
                  <a:pt x="464800" y="3158586"/>
                </a:cubicBezTo>
                <a:lnTo>
                  <a:pt x="426693" y="3072935"/>
                </a:lnTo>
                <a:cubicBezTo>
                  <a:pt x="439297" y="3016612"/>
                  <a:pt x="410147" y="3011906"/>
                  <a:pt x="402508" y="2958185"/>
                </a:cubicBezTo>
                <a:cubicBezTo>
                  <a:pt x="387236" y="2895670"/>
                  <a:pt x="381205" y="2913847"/>
                  <a:pt x="360891" y="2843952"/>
                </a:cubicBezTo>
                <a:cubicBezTo>
                  <a:pt x="320697" y="2799104"/>
                  <a:pt x="323332" y="2611979"/>
                  <a:pt x="296840" y="2554718"/>
                </a:cubicBezTo>
                <a:cubicBezTo>
                  <a:pt x="283808" y="2502065"/>
                  <a:pt x="275266" y="2468551"/>
                  <a:pt x="268410" y="2447068"/>
                </a:cubicBezTo>
                <a:cubicBezTo>
                  <a:pt x="269066" y="2440064"/>
                  <a:pt x="270469" y="2430607"/>
                  <a:pt x="272375" y="2423438"/>
                </a:cubicBezTo>
                <a:cubicBezTo>
                  <a:pt x="264311" y="2329118"/>
                  <a:pt x="251483" y="2315759"/>
                  <a:pt x="241037" y="2261920"/>
                </a:cubicBezTo>
                <a:cubicBezTo>
                  <a:pt x="231609" y="2217203"/>
                  <a:pt x="220426" y="2179120"/>
                  <a:pt x="215809" y="2155135"/>
                </a:cubicBezTo>
                <a:cubicBezTo>
                  <a:pt x="225523" y="2141929"/>
                  <a:pt x="198180" y="2121310"/>
                  <a:pt x="213333" y="2118008"/>
                </a:cubicBezTo>
                <a:cubicBezTo>
                  <a:pt x="218181" y="2086447"/>
                  <a:pt x="213734" y="2072196"/>
                  <a:pt x="214300" y="2050531"/>
                </a:cubicBezTo>
                <a:cubicBezTo>
                  <a:pt x="191158" y="1910256"/>
                  <a:pt x="135395" y="1894155"/>
                  <a:pt x="120136" y="1732919"/>
                </a:cubicBezTo>
                <a:cubicBezTo>
                  <a:pt x="100853" y="1665766"/>
                  <a:pt x="100066" y="1643984"/>
                  <a:pt x="92310" y="1615777"/>
                </a:cubicBezTo>
                <a:cubicBezTo>
                  <a:pt x="85095" y="1591298"/>
                  <a:pt x="95565" y="1544014"/>
                  <a:pt x="88820" y="1525631"/>
                </a:cubicBezTo>
                <a:cubicBezTo>
                  <a:pt x="86648" y="1502667"/>
                  <a:pt x="80587" y="1509646"/>
                  <a:pt x="79273" y="1477995"/>
                </a:cubicBezTo>
                <a:cubicBezTo>
                  <a:pt x="86452" y="1404274"/>
                  <a:pt x="73767" y="1358704"/>
                  <a:pt x="73810" y="1307086"/>
                </a:cubicBezTo>
                <a:cubicBezTo>
                  <a:pt x="83255" y="1258551"/>
                  <a:pt x="70305" y="1217137"/>
                  <a:pt x="79531" y="1168288"/>
                </a:cubicBezTo>
                <a:cubicBezTo>
                  <a:pt x="66060" y="901651"/>
                  <a:pt x="-7309" y="869148"/>
                  <a:pt x="594" y="716778"/>
                </a:cubicBezTo>
                <a:cubicBezTo>
                  <a:pt x="-409" y="685981"/>
                  <a:pt x="3660" y="688160"/>
                  <a:pt x="2657" y="657363"/>
                </a:cubicBezTo>
                <a:cubicBezTo>
                  <a:pt x="-9779" y="622139"/>
                  <a:pt x="29293" y="566671"/>
                  <a:pt x="24904" y="393828"/>
                </a:cubicBezTo>
                <a:cubicBezTo>
                  <a:pt x="11203" y="358429"/>
                  <a:pt x="29804" y="247710"/>
                  <a:pt x="39728" y="236673"/>
                </a:cubicBezTo>
                <a:cubicBezTo>
                  <a:pt x="43247" y="190527"/>
                  <a:pt x="41195" y="179672"/>
                  <a:pt x="38796" y="144983"/>
                </a:cubicBezTo>
                <a:cubicBezTo>
                  <a:pt x="25998" y="119338"/>
                  <a:pt x="30356" y="69086"/>
                  <a:pt x="29331" y="33857"/>
                </a:cubicBezTo>
                <a:lnTo>
                  <a:pt x="11361"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ECC37536-3D0C-46D4-B90B-0C85D51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3594"/>
            <a:ext cx="8045508" cy="5888606"/>
          </a:xfrm>
          <a:custGeom>
            <a:avLst/>
            <a:gdLst>
              <a:gd name="connsiteX0" fmla="*/ 7872094 w 8045508"/>
              <a:gd name="connsiteY0" fmla="*/ 0 h 5888606"/>
              <a:gd name="connsiteX1" fmla="*/ 8045508 w 8045508"/>
              <a:gd name="connsiteY1" fmla="*/ 5641285 h 5888606"/>
              <a:gd name="connsiteX2" fmla="*/ 0 w 8045508"/>
              <a:gd name="connsiteY2" fmla="*/ 5888606 h 5888606"/>
              <a:gd name="connsiteX3" fmla="*/ 0 w 8045508"/>
              <a:gd name="connsiteY3" fmla="*/ 241990 h 5888606"/>
            </a:gdLst>
            <a:ahLst/>
            <a:cxnLst>
              <a:cxn ang="0">
                <a:pos x="connsiteX0" y="connsiteY0"/>
              </a:cxn>
              <a:cxn ang="0">
                <a:pos x="connsiteX1" y="connsiteY1"/>
              </a:cxn>
              <a:cxn ang="0">
                <a:pos x="connsiteX2" y="connsiteY2"/>
              </a:cxn>
              <a:cxn ang="0">
                <a:pos x="connsiteX3" y="connsiteY3"/>
              </a:cxn>
            </a:cxnLst>
            <a:rect l="l" t="t" r="r" b="b"/>
            <a:pathLst>
              <a:path w="8045508" h="5888606">
                <a:moveTo>
                  <a:pt x="7872094" y="0"/>
                </a:moveTo>
                <a:lnTo>
                  <a:pt x="8045508" y="5641285"/>
                </a:lnTo>
                <a:lnTo>
                  <a:pt x="0" y="5888606"/>
                </a:lnTo>
                <a:lnTo>
                  <a:pt x="0" y="241990"/>
                </a:lnTo>
                <a:close/>
              </a:path>
            </a:pathLst>
          </a:custGeom>
          <a:solidFill>
            <a:srgbClr val="EFEEE9"/>
          </a:solidFill>
          <a:ln w="12700" cap="flat" cmpd="sng" algn="ctr">
            <a:noFill/>
            <a:prstDash val="solid"/>
            <a:miter lim="800000"/>
          </a:ln>
          <a:effectLst>
            <a:outerShdw blurRad="635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1AE70FFB-E715-4F0B-87FB-8D8172F3F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62643">
            <a:off x="-184877" y="413301"/>
            <a:ext cx="8129899" cy="5642668"/>
          </a:xfrm>
          <a:custGeom>
            <a:avLst/>
            <a:gdLst>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274476 w 8131698"/>
              <a:gd name="connsiteY19" fmla="*/ 5586308 h 5618388"/>
              <a:gd name="connsiteX20" fmla="*/ 5274476 w 8131698"/>
              <a:gd name="connsiteY20" fmla="*/ 5560587 h 5618388"/>
              <a:gd name="connsiteX21" fmla="*/ 5199102 w 8131698"/>
              <a:gd name="connsiteY21" fmla="*/ 5557824 h 5618388"/>
              <a:gd name="connsiteX22" fmla="*/ 54573 w 8131698"/>
              <a:gd name="connsiteY22" fmla="*/ 5366007 h 5618388"/>
              <a:gd name="connsiteX23" fmla="*/ 0 w 8131698"/>
              <a:gd name="connsiteY23" fmla="*/ 5362432 h 5618388"/>
              <a:gd name="connsiteX24" fmla="*/ 370836 w 8131698"/>
              <a:gd name="connsiteY24" fmla="*/ 0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274476 w 8131698"/>
              <a:gd name="connsiteY19" fmla="*/ 5560587 h 5618388"/>
              <a:gd name="connsiteX20" fmla="*/ 5199102 w 8131698"/>
              <a:gd name="connsiteY20" fmla="*/ 5557824 h 5618388"/>
              <a:gd name="connsiteX21" fmla="*/ 54573 w 8131698"/>
              <a:gd name="connsiteY21" fmla="*/ 5366007 h 5618388"/>
              <a:gd name="connsiteX22" fmla="*/ 0 w 8131698"/>
              <a:gd name="connsiteY22" fmla="*/ 5362432 h 5618388"/>
              <a:gd name="connsiteX23" fmla="*/ 370836 w 8131698"/>
              <a:gd name="connsiteY23" fmla="*/ 0 h 5618388"/>
              <a:gd name="connsiteX24" fmla="*/ 8131698 w 8131698"/>
              <a:gd name="connsiteY24"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199102 w 8131698"/>
              <a:gd name="connsiteY19" fmla="*/ 5557824 h 5618388"/>
              <a:gd name="connsiteX20" fmla="*/ 54573 w 8131698"/>
              <a:gd name="connsiteY20" fmla="*/ 5366007 h 5618388"/>
              <a:gd name="connsiteX21" fmla="*/ 0 w 8131698"/>
              <a:gd name="connsiteY21" fmla="*/ 5362432 h 5618388"/>
              <a:gd name="connsiteX22" fmla="*/ 370836 w 8131698"/>
              <a:gd name="connsiteY22" fmla="*/ 0 h 5618388"/>
              <a:gd name="connsiteX23" fmla="*/ 8131698 w 8131698"/>
              <a:gd name="connsiteY23"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4573 w 8131698"/>
              <a:gd name="connsiteY19" fmla="*/ 5366007 h 5618388"/>
              <a:gd name="connsiteX20" fmla="*/ 0 w 8131698"/>
              <a:gd name="connsiteY20" fmla="*/ 5362432 h 5618388"/>
              <a:gd name="connsiteX21" fmla="*/ 370836 w 8131698"/>
              <a:gd name="connsiteY21" fmla="*/ 0 h 5618388"/>
              <a:gd name="connsiteX22" fmla="*/ 8131698 w 8131698"/>
              <a:gd name="connsiteY22"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01347 w 8131698"/>
              <a:gd name="connsiteY17" fmla="*/ 5586308 h 5618388"/>
              <a:gd name="connsiteX18" fmla="*/ 54573 w 8131698"/>
              <a:gd name="connsiteY18" fmla="*/ 5366007 h 5618388"/>
              <a:gd name="connsiteX19" fmla="*/ 0 w 8131698"/>
              <a:gd name="connsiteY19" fmla="*/ 5362432 h 5618388"/>
              <a:gd name="connsiteX20" fmla="*/ 370836 w 8131698"/>
              <a:gd name="connsiteY20" fmla="*/ 0 h 5618388"/>
              <a:gd name="connsiteX21" fmla="*/ 8131698 w 8131698"/>
              <a:gd name="connsiteY21"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01347 w 8131698"/>
              <a:gd name="connsiteY16" fmla="*/ 5586308 h 5618388"/>
              <a:gd name="connsiteX17" fmla="*/ 54573 w 8131698"/>
              <a:gd name="connsiteY17" fmla="*/ 5366007 h 5618388"/>
              <a:gd name="connsiteX18" fmla="*/ 0 w 8131698"/>
              <a:gd name="connsiteY18" fmla="*/ 5362432 h 5618388"/>
              <a:gd name="connsiteX19" fmla="*/ 370836 w 8131698"/>
              <a:gd name="connsiteY19" fmla="*/ 0 h 5618388"/>
              <a:gd name="connsiteX20" fmla="*/ 8131698 w 8131698"/>
              <a:gd name="connsiteY20"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301347 w 8131698"/>
              <a:gd name="connsiteY15" fmla="*/ 5586308 h 5618388"/>
              <a:gd name="connsiteX16" fmla="*/ 54573 w 8131698"/>
              <a:gd name="connsiteY16" fmla="*/ 5366007 h 5618388"/>
              <a:gd name="connsiteX17" fmla="*/ 0 w 8131698"/>
              <a:gd name="connsiteY17" fmla="*/ 5362432 h 5618388"/>
              <a:gd name="connsiteX18" fmla="*/ 370836 w 8131698"/>
              <a:gd name="connsiteY18" fmla="*/ 0 h 5618388"/>
              <a:gd name="connsiteX19" fmla="*/ 8131698 w 8131698"/>
              <a:gd name="connsiteY19"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301347 w 8131698"/>
              <a:gd name="connsiteY14" fmla="*/ 5586308 h 5618388"/>
              <a:gd name="connsiteX15" fmla="*/ 54573 w 8131698"/>
              <a:gd name="connsiteY15" fmla="*/ 5366007 h 5618388"/>
              <a:gd name="connsiteX16" fmla="*/ 0 w 8131698"/>
              <a:gd name="connsiteY16" fmla="*/ 5362432 h 5618388"/>
              <a:gd name="connsiteX17" fmla="*/ 370836 w 8131698"/>
              <a:gd name="connsiteY17" fmla="*/ 0 h 5618388"/>
              <a:gd name="connsiteX18" fmla="*/ 8131698 w 8131698"/>
              <a:gd name="connsiteY18"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754639 w 8131698"/>
              <a:gd name="connsiteY8" fmla="*/ 5588895 h 5618388"/>
              <a:gd name="connsiteX9" fmla="*/ 6737264 w 8131698"/>
              <a:gd name="connsiteY9" fmla="*/ 5586308 h 5618388"/>
              <a:gd name="connsiteX10" fmla="*/ 6690997 w 8131698"/>
              <a:gd name="connsiteY10" fmla="*/ 5586308 h 5618388"/>
              <a:gd name="connsiteX11" fmla="*/ 6690600 w 8131698"/>
              <a:gd name="connsiteY11" fmla="*/ 5586328 h 5618388"/>
              <a:gd name="connsiteX12" fmla="*/ 6676724 w 8131698"/>
              <a:gd name="connsiteY12" fmla="*/ 5590147 h 5618388"/>
              <a:gd name="connsiteX13" fmla="*/ 6301347 w 8131698"/>
              <a:gd name="connsiteY13" fmla="*/ 5586308 h 5618388"/>
              <a:gd name="connsiteX14" fmla="*/ 54573 w 8131698"/>
              <a:gd name="connsiteY14" fmla="*/ 5366007 h 5618388"/>
              <a:gd name="connsiteX15" fmla="*/ 0 w 8131698"/>
              <a:gd name="connsiteY15" fmla="*/ 5362432 h 5618388"/>
              <a:gd name="connsiteX16" fmla="*/ 370836 w 8131698"/>
              <a:gd name="connsiteY16" fmla="*/ 0 h 5618388"/>
              <a:gd name="connsiteX17" fmla="*/ 8131698 w 8131698"/>
              <a:gd name="connsiteY17"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754639 w 8131698"/>
              <a:gd name="connsiteY8" fmla="*/ 5588895 h 5618388"/>
              <a:gd name="connsiteX9" fmla="*/ 6690997 w 8131698"/>
              <a:gd name="connsiteY9" fmla="*/ 5586308 h 5618388"/>
              <a:gd name="connsiteX10" fmla="*/ 6690600 w 8131698"/>
              <a:gd name="connsiteY10" fmla="*/ 5586328 h 5618388"/>
              <a:gd name="connsiteX11" fmla="*/ 6676724 w 8131698"/>
              <a:gd name="connsiteY11" fmla="*/ 5590147 h 5618388"/>
              <a:gd name="connsiteX12" fmla="*/ 6301347 w 8131698"/>
              <a:gd name="connsiteY12" fmla="*/ 5586308 h 5618388"/>
              <a:gd name="connsiteX13" fmla="*/ 54573 w 8131698"/>
              <a:gd name="connsiteY13" fmla="*/ 5366007 h 5618388"/>
              <a:gd name="connsiteX14" fmla="*/ 0 w 8131698"/>
              <a:gd name="connsiteY14" fmla="*/ 5362432 h 5618388"/>
              <a:gd name="connsiteX15" fmla="*/ 370836 w 8131698"/>
              <a:gd name="connsiteY15" fmla="*/ 0 h 5618388"/>
              <a:gd name="connsiteX16" fmla="*/ 8131698 w 8131698"/>
              <a:gd name="connsiteY16"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690600 w 8131698"/>
              <a:gd name="connsiteY9" fmla="*/ 5586328 h 5618388"/>
              <a:gd name="connsiteX10" fmla="*/ 6676724 w 8131698"/>
              <a:gd name="connsiteY10" fmla="*/ 5590147 h 5618388"/>
              <a:gd name="connsiteX11" fmla="*/ 6301347 w 8131698"/>
              <a:gd name="connsiteY11" fmla="*/ 5586308 h 5618388"/>
              <a:gd name="connsiteX12" fmla="*/ 54573 w 8131698"/>
              <a:gd name="connsiteY12" fmla="*/ 5366007 h 5618388"/>
              <a:gd name="connsiteX13" fmla="*/ 0 w 8131698"/>
              <a:gd name="connsiteY13" fmla="*/ 5362432 h 5618388"/>
              <a:gd name="connsiteX14" fmla="*/ 370836 w 8131698"/>
              <a:gd name="connsiteY14" fmla="*/ 0 h 5618388"/>
              <a:gd name="connsiteX15" fmla="*/ 8131698 w 8131698"/>
              <a:gd name="connsiteY15"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690600 w 8131698"/>
              <a:gd name="connsiteY9" fmla="*/ 5586328 h 5618388"/>
              <a:gd name="connsiteX10" fmla="*/ 6301347 w 8131698"/>
              <a:gd name="connsiteY10" fmla="*/ 5586308 h 5618388"/>
              <a:gd name="connsiteX11" fmla="*/ 54573 w 8131698"/>
              <a:gd name="connsiteY11" fmla="*/ 5366007 h 5618388"/>
              <a:gd name="connsiteX12" fmla="*/ 0 w 8131698"/>
              <a:gd name="connsiteY12" fmla="*/ 5362432 h 5618388"/>
              <a:gd name="connsiteX13" fmla="*/ 370836 w 8131698"/>
              <a:gd name="connsiteY13" fmla="*/ 0 h 5618388"/>
              <a:gd name="connsiteX14" fmla="*/ 8131698 w 8131698"/>
              <a:gd name="connsiteY14"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301347 w 8131698"/>
              <a:gd name="connsiteY9" fmla="*/ 5586308 h 5618388"/>
              <a:gd name="connsiteX10" fmla="*/ 54573 w 8131698"/>
              <a:gd name="connsiteY10" fmla="*/ 5366007 h 5618388"/>
              <a:gd name="connsiteX11" fmla="*/ 0 w 8131698"/>
              <a:gd name="connsiteY11" fmla="*/ 5362432 h 5618388"/>
              <a:gd name="connsiteX12" fmla="*/ 370836 w 8131698"/>
              <a:gd name="connsiteY12" fmla="*/ 0 h 5618388"/>
              <a:gd name="connsiteX13" fmla="*/ 8131698 w 8131698"/>
              <a:gd name="connsiteY13"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54573 w 8131698"/>
              <a:gd name="connsiteY9" fmla="*/ 5366007 h 5618388"/>
              <a:gd name="connsiteX10" fmla="*/ 0 w 8131698"/>
              <a:gd name="connsiteY10" fmla="*/ 5362432 h 5618388"/>
              <a:gd name="connsiteX11" fmla="*/ 370836 w 8131698"/>
              <a:gd name="connsiteY11" fmla="*/ 0 h 5618388"/>
              <a:gd name="connsiteX12" fmla="*/ 8131698 w 8131698"/>
              <a:gd name="connsiteY12"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0 w 8131698"/>
              <a:gd name="connsiteY9" fmla="*/ 5362432 h 5618388"/>
              <a:gd name="connsiteX10" fmla="*/ 370836 w 8131698"/>
              <a:gd name="connsiteY10" fmla="*/ 0 h 5618388"/>
              <a:gd name="connsiteX11" fmla="*/ 8131698 w 8131698"/>
              <a:gd name="connsiteY11" fmla="*/ 258027 h 5618388"/>
              <a:gd name="connsiteX0" fmla="*/ 8129899 w 8129899"/>
              <a:gd name="connsiteY0" fmla="*/ 258027 h 5618388"/>
              <a:gd name="connsiteX1" fmla="*/ 7968098 w 8129899"/>
              <a:gd name="connsiteY1" fmla="*/ 4064141 h 5618388"/>
              <a:gd name="connsiteX2" fmla="*/ 7894059 w 8129899"/>
              <a:gd name="connsiteY2" fmla="*/ 5580768 h 5618388"/>
              <a:gd name="connsiteX3" fmla="*/ 7882077 w 8129899"/>
              <a:gd name="connsiteY3" fmla="*/ 5618388 h 5618388"/>
              <a:gd name="connsiteX4" fmla="*/ 7816451 w 8129899"/>
              <a:gd name="connsiteY4" fmla="*/ 5614152 h 5618388"/>
              <a:gd name="connsiteX5" fmla="*/ 7003904 w 8129899"/>
              <a:gd name="connsiteY5" fmla="*/ 5586308 h 5618388"/>
              <a:gd name="connsiteX6" fmla="*/ 6933001 w 8129899"/>
              <a:gd name="connsiteY6" fmla="*/ 5586308 h 5618388"/>
              <a:gd name="connsiteX7" fmla="*/ 6932894 w 8129899"/>
              <a:gd name="connsiteY7" fmla="*/ 5586553 h 5618388"/>
              <a:gd name="connsiteX8" fmla="*/ 6689198 w 8129899"/>
              <a:gd name="connsiteY8" fmla="*/ 5586308 h 5618388"/>
              <a:gd name="connsiteX9" fmla="*/ 0 w 8129899"/>
              <a:gd name="connsiteY9" fmla="*/ 5336421 h 5618388"/>
              <a:gd name="connsiteX10" fmla="*/ 369037 w 8129899"/>
              <a:gd name="connsiteY10" fmla="*/ 0 h 5618388"/>
              <a:gd name="connsiteX11" fmla="*/ 8129899 w 8129899"/>
              <a:gd name="connsiteY11" fmla="*/ 258027 h 5618388"/>
              <a:gd name="connsiteX0" fmla="*/ 8129899 w 8129899"/>
              <a:gd name="connsiteY0" fmla="*/ 282307 h 5642668"/>
              <a:gd name="connsiteX1" fmla="*/ 7968098 w 8129899"/>
              <a:gd name="connsiteY1" fmla="*/ 4088421 h 5642668"/>
              <a:gd name="connsiteX2" fmla="*/ 7894059 w 8129899"/>
              <a:gd name="connsiteY2" fmla="*/ 5605048 h 5642668"/>
              <a:gd name="connsiteX3" fmla="*/ 7882077 w 8129899"/>
              <a:gd name="connsiteY3" fmla="*/ 5642668 h 5642668"/>
              <a:gd name="connsiteX4" fmla="*/ 7816451 w 8129899"/>
              <a:gd name="connsiteY4" fmla="*/ 5638432 h 5642668"/>
              <a:gd name="connsiteX5" fmla="*/ 7003904 w 8129899"/>
              <a:gd name="connsiteY5" fmla="*/ 5610588 h 5642668"/>
              <a:gd name="connsiteX6" fmla="*/ 6933001 w 8129899"/>
              <a:gd name="connsiteY6" fmla="*/ 5610588 h 5642668"/>
              <a:gd name="connsiteX7" fmla="*/ 6932894 w 8129899"/>
              <a:gd name="connsiteY7" fmla="*/ 5610833 h 5642668"/>
              <a:gd name="connsiteX8" fmla="*/ 6689198 w 8129899"/>
              <a:gd name="connsiteY8" fmla="*/ 5610588 h 5642668"/>
              <a:gd name="connsiteX9" fmla="*/ 0 w 8129899"/>
              <a:gd name="connsiteY9" fmla="*/ 5360701 h 5642668"/>
              <a:gd name="connsiteX10" fmla="*/ 370716 w 8129899"/>
              <a:gd name="connsiteY10" fmla="*/ 0 h 5642668"/>
              <a:gd name="connsiteX11" fmla="*/ 8129899 w 8129899"/>
              <a:gd name="connsiteY11" fmla="*/ 282307 h 564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9899" h="5642668">
                <a:moveTo>
                  <a:pt x="8129899" y="282307"/>
                </a:moveTo>
                <a:cubicBezTo>
                  <a:pt x="8095447" y="692312"/>
                  <a:pt x="8004356" y="3282852"/>
                  <a:pt x="7968098" y="4088421"/>
                </a:cubicBezTo>
                <a:lnTo>
                  <a:pt x="7894059" y="5605048"/>
                </a:lnTo>
                <a:lnTo>
                  <a:pt x="7882077" y="5642668"/>
                </a:lnTo>
                <a:cubicBezTo>
                  <a:pt x="7867919" y="5642175"/>
                  <a:pt x="7830611" y="5638926"/>
                  <a:pt x="7816451" y="5638432"/>
                </a:cubicBezTo>
                <a:lnTo>
                  <a:pt x="7003904" y="5610588"/>
                </a:lnTo>
                <a:lnTo>
                  <a:pt x="6933001" y="5610588"/>
                </a:lnTo>
                <a:cubicBezTo>
                  <a:pt x="6932965" y="5610670"/>
                  <a:pt x="6932930" y="5610751"/>
                  <a:pt x="6932894" y="5610833"/>
                </a:cubicBezTo>
                <a:lnTo>
                  <a:pt x="6689198" y="5610588"/>
                </a:lnTo>
                <a:lnTo>
                  <a:pt x="0" y="5360701"/>
                </a:lnTo>
                <a:lnTo>
                  <a:pt x="370716" y="0"/>
                </a:lnTo>
                <a:lnTo>
                  <a:pt x="8129899" y="2823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CF58F63A-B4B9-EA1F-C007-62744904152E}"/>
              </a:ext>
            </a:extLst>
          </p:cNvPr>
          <p:cNvPicPr>
            <a:picLocks noGrp="1" noChangeAspect="1"/>
          </p:cNvPicPr>
          <p:nvPr>
            <p:ph idx="1"/>
          </p:nvPr>
        </p:nvPicPr>
        <p:blipFill>
          <a:blip r:embed="rId4"/>
          <a:srcRect r="2" b="197"/>
          <a:stretch/>
        </p:blipFill>
        <p:spPr>
          <a:xfrm rot="21480000">
            <a:off x="-267900" y="147326"/>
            <a:ext cx="9754953" cy="6011933"/>
          </a:xfrm>
          <a:prstGeom prst="rect">
            <a:avLst/>
          </a:prstGeom>
        </p:spPr>
      </p:pic>
      <p:sp>
        <p:nvSpPr>
          <p:cNvPr id="2" name="Title 1">
            <a:extLst>
              <a:ext uri="{FF2B5EF4-FFF2-40B4-BE49-F238E27FC236}">
                <a16:creationId xmlns:a16="http://schemas.microsoft.com/office/drawing/2014/main" id="{59677CB6-31EC-CC92-531C-80D66721C8FF}"/>
              </a:ext>
            </a:extLst>
          </p:cNvPr>
          <p:cNvSpPr>
            <a:spLocks noGrp="1"/>
          </p:cNvSpPr>
          <p:nvPr>
            <p:ph type="title"/>
          </p:nvPr>
        </p:nvSpPr>
        <p:spPr>
          <a:xfrm>
            <a:off x="6745753" y="1943100"/>
            <a:ext cx="4646147" cy="2907196"/>
          </a:xfrm>
        </p:spPr>
        <p:txBody>
          <a:bodyPr vert="horz" lIns="91440" tIns="45720" rIns="91440" bIns="45720" rtlCol="0" anchor="b">
            <a:normAutofit/>
          </a:bodyPr>
          <a:lstStyle/>
          <a:p>
            <a:pPr algn="r"/>
            <a:r>
              <a:rPr lang="en-US"/>
              <a:t>Why do we Need to Pay Attention to Bike Theft?</a:t>
            </a:r>
          </a:p>
        </p:txBody>
      </p:sp>
    </p:spTree>
    <p:extLst>
      <p:ext uri="{BB962C8B-B14F-4D97-AF65-F5344CB8AC3E}">
        <p14:creationId xmlns:p14="http://schemas.microsoft.com/office/powerpoint/2010/main" val="1624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955142-ED30-45FF-AC79-EA514B9B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8073">
            <a:off x="4851872" y="821036"/>
            <a:ext cx="6800350" cy="5350101"/>
          </a:xfrm>
          <a:prstGeom prst="rect">
            <a:avLst/>
          </a:prstGeom>
          <a:solidFill>
            <a:srgbClr val="EFEEE9"/>
          </a:solidFill>
          <a:ln>
            <a:noFill/>
          </a:ln>
          <a:effectLst>
            <a:outerShdw blurRad="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1627A44-C022-4773-A393-E948FE3F4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9121">
            <a:off x="4946130" y="900347"/>
            <a:ext cx="6591734" cy="5205656"/>
          </a:xfrm>
          <a:custGeom>
            <a:avLst/>
            <a:gdLst>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604718 w 6621845"/>
              <a:gd name="connsiteY15" fmla="*/ 0 h 5238511"/>
              <a:gd name="connsiteX16" fmla="*/ 3117572 w 6621845"/>
              <a:gd name="connsiteY16" fmla="*/ 0 h 5238511"/>
              <a:gd name="connsiteX17" fmla="*/ 3117572 w 6621845"/>
              <a:gd name="connsiteY17" fmla="*/ 89697 h 5238511"/>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3117572 w 6621845"/>
              <a:gd name="connsiteY15" fmla="*/ 0 h 5238511"/>
              <a:gd name="connsiteX16" fmla="*/ 3117572 w 6621845"/>
              <a:gd name="connsiteY16" fmla="*/ 89697 h 5238511"/>
              <a:gd name="connsiteX17" fmla="*/ 6597934 w 6621845"/>
              <a:gd name="connsiteY17" fmla="*/ 155744 h 5238511"/>
              <a:gd name="connsiteX0" fmla="*/ 6597934 w 6621845"/>
              <a:gd name="connsiteY0" fmla="*/ 122557 h 5205324"/>
              <a:gd name="connsiteX1" fmla="*/ 6619376 w 6621845"/>
              <a:gd name="connsiteY1" fmla="*/ 144494 h 5205324"/>
              <a:gd name="connsiteX2" fmla="*/ 6621845 w 6621845"/>
              <a:gd name="connsiteY2" fmla="*/ 162311 h 5205324"/>
              <a:gd name="connsiteX3" fmla="*/ 6601863 w 6621845"/>
              <a:gd name="connsiteY3" fmla="*/ 1168513 h 5205324"/>
              <a:gd name="connsiteX4" fmla="*/ 6601373 w 6621845"/>
              <a:gd name="connsiteY4" fmla="*/ 1193023 h 5205324"/>
              <a:gd name="connsiteX5" fmla="*/ 6601384 w 6621845"/>
              <a:gd name="connsiteY5" fmla="*/ 1193045 h 5205324"/>
              <a:gd name="connsiteX6" fmla="*/ 6521625 w 6621845"/>
              <a:gd name="connsiteY6" fmla="*/ 5169080 h 5205324"/>
              <a:gd name="connsiteX7" fmla="*/ 6483689 w 6621845"/>
              <a:gd name="connsiteY7" fmla="*/ 5205319 h 5205324"/>
              <a:gd name="connsiteX8" fmla="*/ 36351 w 6621845"/>
              <a:gd name="connsiteY8" fmla="*/ 5075985 h 5205324"/>
              <a:gd name="connsiteX9" fmla="*/ 5 w 6621845"/>
              <a:gd name="connsiteY9" fmla="*/ 5038255 h 5205324"/>
              <a:gd name="connsiteX10" fmla="*/ 1012 w 6621845"/>
              <a:gd name="connsiteY10" fmla="*/ 4988028 h 5205324"/>
              <a:gd name="connsiteX11" fmla="*/ 1011 w 6621845"/>
              <a:gd name="connsiteY11" fmla="*/ 4988025 h 5205324"/>
              <a:gd name="connsiteX12" fmla="*/ 100440 w 6621845"/>
              <a:gd name="connsiteY12" fmla="*/ 31479 h 5205324"/>
              <a:gd name="connsiteX13" fmla="*/ 122765 w 6621845"/>
              <a:gd name="connsiteY13" fmla="*/ 2 h 5205324"/>
              <a:gd name="connsiteX14" fmla="*/ 604718 w 6621845"/>
              <a:gd name="connsiteY14" fmla="*/ 9670 h 5205324"/>
              <a:gd name="connsiteX15" fmla="*/ 3117572 w 6621845"/>
              <a:gd name="connsiteY15" fmla="*/ 56510 h 5205324"/>
              <a:gd name="connsiteX16" fmla="*/ 6597934 w 6621845"/>
              <a:gd name="connsiteY16" fmla="*/ 122557 h 5205324"/>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1012 w 6621845"/>
              <a:gd name="connsiteY10" fmla="*/ 4988027 h 5205323"/>
              <a:gd name="connsiteX11" fmla="*/ 1011 w 6621845"/>
              <a:gd name="connsiteY11" fmla="*/ 4988024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1012 w 6621845"/>
              <a:gd name="connsiteY10" fmla="*/ 4988027 h 5205323"/>
              <a:gd name="connsiteX11" fmla="*/ 44388 w 6621845"/>
              <a:gd name="connsiteY11" fmla="*/ 4882987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30143 w 6621845"/>
              <a:gd name="connsiteY10" fmla="*/ 4946661 h 5205323"/>
              <a:gd name="connsiteX11" fmla="*/ 44388 w 6621845"/>
              <a:gd name="connsiteY11" fmla="*/ 4882987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7041537 w 7065448"/>
              <a:gd name="connsiteY0" fmla="*/ 122556 h 5205323"/>
              <a:gd name="connsiteX1" fmla="*/ 7062979 w 7065448"/>
              <a:gd name="connsiteY1" fmla="*/ 144493 h 5205323"/>
              <a:gd name="connsiteX2" fmla="*/ 7065448 w 7065448"/>
              <a:gd name="connsiteY2" fmla="*/ 162310 h 5205323"/>
              <a:gd name="connsiteX3" fmla="*/ 7045466 w 7065448"/>
              <a:gd name="connsiteY3" fmla="*/ 1168512 h 5205323"/>
              <a:gd name="connsiteX4" fmla="*/ 7044976 w 7065448"/>
              <a:gd name="connsiteY4" fmla="*/ 1193022 h 5205323"/>
              <a:gd name="connsiteX5" fmla="*/ 7044987 w 7065448"/>
              <a:gd name="connsiteY5" fmla="*/ 1193044 h 5205323"/>
              <a:gd name="connsiteX6" fmla="*/ 6965228 w 7065448"/>
              <a:gd name="connsiteY6" fmla="*/ 5169079 h 5205323"/>
              <a:gd name="connsiteX7" fmla="*/ 6927292 w 7065448"/>
              <a:gd name="connsiteY7" fmla="*/ 5205318 h 5205323"/>
              <a:gd name="connsiteX8" fmla="*/ 479954 w 7065448"/>
              <a:gd name="connsiteY8" fmla="*/ 5075984 h 5205323"/>
              <a:gd name="connsiteX9" fmla="*/ 473746 w 7065448"/>
              <a:gd name="connsiteY9" fmla="*/ 4946661 h 5205323"/>
              <a:gd name="connsiteX10" fmla="*/ 487991 w 7065448"/>
              <a:gd name="connsiteY10" fmla="*/ 4882987 h 5205323"/>
              <a:gd name="connsiteX11" fmla="*/ 571753 w 7065448"/>
              <a:gd name="connsiteY11" fmla="*/ 113570 h 5205323"/>
              <a:gd name="connsiteX12" fmla="*/ 566368 w 7065448"/>
              <a:gd name="connsiteY12" fmla="*/ 1 h 5205323"/>
              <a:gd name="connsiteX13" fmla="*/ 1048321 w 7065448"/>
              <a:gd name="connsiteY13" fmla="*/ 9669 h 5205323"/>
              <a:gd name="connsiteX14" fmla="*/ 3561175 w 7065448"/>
              <a:gd name="connsiteY14" fmla="*/ 56509 h 5205323"/>
              <a:gd name="connsiteX15" fmla="*/ 7041537 w 7065448"/>
              <a:gd name="connsiteY15" fmla="*/ 122556 h 5205323"/>
              <a:gd name="connsiteX0" fmla="*/ 6584362 w 6608273"/>
              <a:gd name="connsiteY0" fmla="*/ 122556 h 5205323"/>
              <a:gd name="connsiteX1" fmla="*/ 6605804 w 6608273"/>
              <a:gd name="connsiteY1" fmla="*/ 144493 h 5205323"/>
              <a:gd name="connsiteX2" fmla="*/ 6608273 w 6608273"/>
              <a:gd name="connsiteY2" fmla="*/ 162310 h 5205323"/>
              <a:gd name="connsiteX3" fmla="*/ 6588291 w 6608273"/>
              <a:gd name="connsiteY3" fmla="*/ 1168512 h 5205323"/>
              <a:gd name="connsiteX4" fmla="*/ 6587801 w 6608273"/>
              <a:gd name="connsiteY4" fmla="*/ 1193022 h 5205323"/>
              <a:gd name="connsiteX5" fmla="*/ 6587812 w 6608273"/>
              <a:gd name="connsiteY5" fmla="*/ 1193044 h 5205323"/>
              <a:gd name="connsiteX6" fmla="*/ 6508053 w 6608273"/>
              <a:gd name="connsiteY6" fmla="*/ 5169079 h 5205323"/>
              <a:gd name="connsiteX7" fmla="*/ 6470117 w 6608273"/>
              <a:gd name="connsiteY7" fmla="*/ 5205318 h 5205323"/>
              <a:gd name="connsiteX8" fmla="*/ 22779 w 6608273"/>
              <a:gd name="connsiteY8" fmla="*/ 5075984 h 5205323"/>
              <a:gd name="connsiteX9" fmla="*/ 16571 w 6608273"/>
              <a:gd name="connsiteY9" fmla="*/ 4946661 h 5205323"/>
              <a:gd name="connsiteX10" fmla="*/ 30816 w 6608273"/>
              <a:gd name="connsiteY10" fmla="*/ 4882987 h 5205323"/>
              <a:gd name="connsiteX11" fmla="*/ 114578 w 6608273"/>
              <a:gd name="connsiteY11" fmla="*/ 113570 h 5205323"/>
              <a:gd name="connsiteX12" fmla="*/ 109193 w 6608273"/>
              <a:gd name="connsiteY12" fmla="*/ 1 h 5205323"/>
              <a:gd name="connsiteX13" fmla="*/ 591146 w 6608273"/>
              <a:gd name="connsiteY13" fmla="*/ 9669 h 5205323"/>
              <a:gd name="connsiteX14" fmla="*/ 3104000 w 6608273"/>
              <a:gd name="connsiteY14" fmla="*/ 56509 h 5205323"/>
              <a:gd name="connsiteX15" fmla="*/ 6584362 w 6608273"/>
              <a:gd name="connsiteY15" fmla="*/ 122556 h 5205323"/>
              <a:gd name="connsiteX0" fmla="*/ 6584392 w 6608303"/>
              <a:gd name="connsiteY0" fmla="*/ 122556 h 5205323"/>
              <a:gd name="connsiteX1" fmla="*/ 6605834 w 6608303"/>
              <a:gd name="connsiteY1" fmla="*/ 144493 h 5205323"/>
              <a:gd name="connsiteX2" fmla="*/ 6608303 w 6608303"/>
              <a:gd name="connsiteY2" fmla="*/ 162310 h 5205323"/>
              <a:gd name="connsiteX3" fmla="*/ 6588321 w 6608303"/>
              <a:gd name="connsiteY3" fmla="*/ 1168512 h 5205323"/>
              <a:gd name="connsiteX4" fmla="*/ 6587831 w 6608303"/>
              <a:gd name="connsiteY4" fmla="*/ 1193022 h 5205323"/>
              <a:gd name="connsiteX5" fmla="*/ 6587842 w 6608303"/>
              <a:gd name="connsiteY5" fmla="*/ 1193044 h 5205323"/>
              <a:gd name="connsiteX6" fmla="*/ 6508083 w 6608303"/>
              <a:gd name="connsiteY6" fmla="*/ 5169079 h 5205323"/>
              <a:gd name="connsiteX7" fmla="*/ 6470147 w 6608303"/>
              <a:gd name="connsiteY7" fmla="*/ 5205318 h 5205323"/>
              <a:gd name="connsiteX8" fmla="*/ 22809 w 6608303"/>
              <a:gd name="connsiteY8" fmla="*/ 5075984 h 5205323"/>
              <a:gd name="connsiteX9" fmla="*/ 16601 w 6608303"/>
              <a:gd name="connsiteY9" fmla="*/ 4946661 h 5205323"/>
              <a:gd name="connsiteX10" fmla="*/ 30846 w 6608303"/>
              <a:gd name="connsiteY10" fmla="*/ 4882987 h 5205323"/>
              <a:gd name="connsiteX11" fmla="*/ 114608 w 6608303"/>
              <a:gd name="connsiteY11" fmla="*/ 113570 h 5205323"/>
              <a:gd name="connsiteX12" fmla="*/ 109223 w 6608303"/>
              <a:gd name="connsiteY12" fmla="*/ 1 h 5205323"/>
              <a:gd name="connsiteX13" fmla="*/ 591176 w 6608303"/>
              <a:gd name="connsiteY13" fmla="*/ 9669 h 5205323"/>
              <a:gd name="connsiteX14" fmla="*/ 3104030 w 6608303"/>
              <a:gd name="connsiteY14" fmla="*/ 56509 h 5205323"/>
              <a:gd name="connsiteX15" fmla="*/ 6584392 w 6608303"/>
              <a:gd name="connsiteY15" fmla="*/ 122556 h 5205323"/>
              <a:gd name="connsiteX0" fmla="*/ 6584393 w 6608304"/>
              <a:gd name="connsiteY0" fmla="*/ 122556 h 5205323"/>
              <a:gd name="connsiteX1" fmla="*/ 6605835 w 6608304"/>
              <a:gd name="connsiteY1" fmla="*/ 144493 h 5205323"/>
              <a:gd name="connsiteX2" fmla="*/ 6608304 w 6608304"/>
              <a:gd name="connsiteY2" fmla="*/ 162310 h 5205323"/>
              <a:gd name="connsiteX3" fmla="*/ 6588322 w 6608304"/>
              <a:gd name="connsiteY3" fmla="*/ 1168512 h 5205323"/>
              <a:gd name="connsiteX4" fmla="*/ 6587832 w 6608304"/>
              <a:gd name="connsiteY4" fmla="*/ 1193022 h 5205323"/>
              <a:gd name="connsiteX5" fmla="*/ 6587843 w 6608304"/>
              <a:gd name="connsiteY5" fmla="*/ 1193044 h 5205323"/>
              <a:gd name="connsiteX6" fmla="*/ 6508084 w 6608304"/>
              <a:gd name="connsiteY6" fmla="*/ 5169079 h 5205323"/>
              <a:gd name="connsiteX7" fmla="*/ 6470148 w 6608304"/>
              <a:gd name="connsiteY7" fmla="*/ 5205318 h 5205323"/>
              <a:gd name="connsiteX8" fmla="*/ 22810 w 6608304"/>
              <a:gd name="connsiteY8" fmla="*/ 5075984 h 5205323"/>
              <a:gd name="connsiteX9" fmla="*/ 16602 w 6608304"/>
              <a:gd name="connsiteY9" fmla="*/ 4946661 h 5205323"/>
              <a:gd name="connsiteX10" fmla="*/ 30847 w 6608304"/>
              <a:gd name="connsiteY10" fmla="*/ 4882987 h 5205323"/>
              <a:gd name="connsiteX11" fmla="*/ 114609 w 6608304"/>
              <a:gd name="connsiteY11" fmla="*/ 113570 h 5205323"/>
              <a:gd name="connsiteX12" fmla="*/ 109224 w 6608304"/>
              <a:gd name="connsiteY12" fmla="*/ 1 h 5205323"/>
              <a:gd name="connsiteX13" fmla="*/ 591177 w 6608304"/>
              <a:gd name="connsiteY13" fmla="*/ 9669 h 5205323"/>
              <a:gd name="connsiteX14" fmla="*/ 3104031 w 6608304"/>
              <a:gd name="connsiteY14" fmla="*/ 56509 h 5205323"/>
              <a:gd name="connsiteX15" fmla="*/ 6584393 w 6608304"/>
              <a:gd name="connsiteY15" fmla="*/ 122556 h 5205323"/>
              <a:gd name="connsiteX0" fmla="*/ 6567823 w 6937884"/>
              <a:gd name="connsiteY0" fmla="*/ 122556 h 5210213"/>
              <a:gd name="connsiteX1" fmla="*/ 6589265 w 6937884"/>
              <a:gd name="connsiteY1" fmla="*/ 144493 h 5210213"/>
              <a:gd name="connsiteX2" fmla="*/ 6591734 w 6937884"/>
              <a:gd name="connsiteY2" fmla="*/ 162310 h 5210213"/>
              <a:gd name="connsiteX3" fmla="*/ 6571752 w 6937884"/>
              <a:gd name="connsiteY3" fmla="*/ 1168512 h 5210213"/>
              <a:gd name="connsiteX4" fmla="*/ 6571262 w 6937884"/>
              <a:gd name="connsiteY4" fmla="*/ 1193022 h 5210213"/>
              <a:gd name="connsiteX5" fmla="*/ 6571273 w 6937884"/>
              <a:gd name="connsiteY5" fmla="*/ 1193044 h 5210213"/>
              <a:gd name="connsiteX6" fmla="*/ 6491514 w 6937884"/>
              <a:gd name="connsiteY6" fmla="*/ 5169079 h 5210213"/>
              <a:gd name="connsiteX7" fmla="*/ 6453578 w 6937884"/>
              <a:gd name="connsiteY7" fmla="*/ 5205318 h 5210213"/>
              <a:gd name="connsiteX8" fmla="*/ 87448 w 6937884"/>
              <a:gd name="connsiteY8" fmla="*/ 5064339 h 5210213"/>
              <a:gd name="connsiteX9" fmla="*/ 32 w 6937884"/>
              <a:gd name="connsiteY9" fmla="*/ 4946661 h 5210213"/>
              <a:gd name="connsiteX10" fmla="*/ 14277 w 6937884"/>
              <a:gd name="connsiteY10" fmla="*/ 4882987 h 5210213"/>
              <a:gd name="connsiteX11" fmla="*/ 98039 w 6937884"/>
              <a:gd name="connsiteY11" fmla="*/ 113570 h 5210213"/>
              <a:gd name="connsiteX12" fmla="*/ 92654 w 6937884"/>
              <a:gd name="connsiteY12" fmla="*/ 1 h 5210213"/>
              <a:gd name="connsiteX13" fmla="*/ 574607 w 6937884"/>
              <a:gd name="connsiteY13" fmla="*/ 9669 h 5210213"/>
              <a:gd name="connsiteX14" fmla="*/ 3087461 w 6937884"/>
              <a:gd name="connsiteY14" fmla="*/ 56509 h 5210213"/>
              <a:gd name="connsiteX15" fmla="*/ 6567823 w 6937884"/>
              <a:gd name="connsiteY15" fmla="*/ 122556 h 5210213"/>
              <a:gd name="connsiteX0" fmla="*/ 6567823 w 6591734"/>
              <a:gd name="connsiteY0" fmla="*/ 122556 h 5207389"/>
              <a:gd name="connsiteX1" fmla="*/ 6589265 w 6591734"/>
              <a:gd name="connsiteY1" fmla="*/ 144493 h 5207389"/>
              <a:gd name="connsiteX2" fmla="*/ 6591734 w 6591734"/>
              <a:gd name="connsiteY2" fmla="*/ 162310 h 5207389"/>
              <a:gd name="connsiteX3" fmla="*/ 6571752 w 6591734"/>
              <a:gd name="connsiteY3" fmla="*/ 1168512 h 5207389"/>
              <a:gd name="connsiteX4" fmla="*/ 6571262 w 6591734"/>
              <a:gd name="connsiteY4" fmla="*/ 1193022 h 5207389"/>
              <a:gd name="connsiteX5" fmla="*/ 6571273 w 6591734"/>
              <a:gd name="connsiteY5" fmla="*/ 1193044 h 5207389"/>
              <a:gd name="connsiteX6" fmla="*/ 6491514 w 6591734"/>
              <a:gd name="connsiteY6" fmla="*/ 5169079 h 5207389"/>
              <a:gd name="connsiteX7" fmla="*/ 6453578 w 6591734"/>
              <a:gd name="connsiteY7" fmla="*/ 5205318 h 5207389"/>
              <a:gd name="connsiteX8" fmla="*/ 87448 w 6591734"/>
              <a:gd name="connsiteY8" fmla="*/ 5064339 h 5207389"/>
              <a:gd name="connsiteX9" fmla="*/ 32 w 6591734"/>
              <a:gd name="connsiteY9" fmla="*/ 4946661 h 5207389"/>
              <a:gd name="connsiteX10" fmla="*/ 14277 w 6591734"/>
              <a:gd name="connsiteY10" fmla="*/ 4882987 h 5207389"/>
              <a:gd name="connsiteX11" fmla="*/ 98039 w 6591734"/>
              <a:gd name="connsiteY11" fmla="*/ 113570 h 5207389"/>
              <a:gd name="connsiteX12" fmla="*/ 92654 w 6591734"/>
              <a:gd name="connsiteY12" fmla="*/ 1 h 5207389"/>
              <a:gd name="connsiteX13" fmla="*/ 574607 w 6591734"/>
              <a:gd name="connsiteY13" fmla="*/ 9669 h 5207389"/>
              <a:gd name="connsiteX14" fmla="*/ 3087461 w 6591734"/>
              <a:gd name="connsiteY14" fmla="*/ 56509 h 5207389"/>
              <a:gd name="connsiteX15" fmla="*/ 6567823 w 6591734"/>
              <a:gd name="connsiteY15" fmla="*/ 122556 h 5207389"/>
              <a:gd name="connsiteX0" fmla="*/ 6567823 w 6591734"/>
              <a:gd name="connsiteY0" fmla="*/ 122556 h 5205656"/>
              <a:gd name="connsiteX1" fmla="*/ 6589265 w 6591734"/>
              <a:gd name="connsiteY1" fmla="*/ 144493 h 5205656"/>
              <a:gd name="connsiteX2" fmla="*/ 6591734 w 6591734"/>
              <a:gd name="connsiteY2" fmla="*/ 162310 h 5205656"/>
              <a:gd name="connsiteX3" fmla="*/ 6571752 w 6591734"/>
              <a:gd name="connsiteY3" fmla="*/ 1168512 h 5205656"/>
              <a:gd name="connsiteX4" fmla="*/ 6571262 w 6591734"/>
              <a:gd name="connsiteY4" fmla="*/ 1193022 h 5205656"/>
              <a:gd name="connsiteX5" fmla="*/ 6571273 w 6591734"/>
              <a:gd name="connsiteY5" fmla="*/ 1193044 h 5205656"/>
              <a:gd name="connsiteX6" fmla="*/ 6491514 w 6591734"/>
              <a:gd name="connsiteY6" fmla="*/ 5169079 h 5205656"/>
              <a:gd name="connsiteX7" fmla="*/ 6453578 w 6591734"/>
              <a:gd name="connsiteY7" fmla="*/ 5205318 h 5205656"/>
              <a:gd name="connsiteX8" fmla="*/ 87448 w 6591734"/>
              <a:gd name="connsiteY8" fmla="*/ 5064339 h 5205656"/>
              <a:gd name="connsiteX9" fmla="*/ 32 w 6591734"/>
              <a:gd name="connsiteY9" fmla="*/ 4946661 h 5205656"/>
              <a:gd name="connsiteX10" fmla="*/ 14277 w 6591734"/>
              <a:gd name="connsiteY10" fmla="*/ 4882987 h 5205656"/>
              <a:gd name="connsiteX11" fmla="*/ 98039 w 6591734"/>
              <a:gd name="connsiteY11" fmla="*/ 113570 h 5205656"/>
              <a:gd name="connsiteX12" fmla="*/ 92654 w 6591734"/>
              <a:gd name="connsiteY12" fmla="*/ 1 h 5205656"/>
              <a:gd name="connsiteX13" fmla="*/ 574607 w 6591734"/>
              <a:gd name="connsiteY13" fmla="*/ 9669 h 5205656"/>
              <a:gd name="connsiteX14" fmla="*/ 3087461 w 6591734"/>
              <a:gd name="connsiteY14" fmla="*/ 56509 h 5205656"/>
              <a:gd name="connsiteX15" fmla="*/ 6567823 w 6591734"/>
              <a:gd name="connsiteY15" fmla="*/ 122556 h 5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91734" h="5205656">
                <a:moveTo>
                  <a:pt x="6567823" y="122556"/>
                </a:moveTo>
                <a:cubicBezTo>
                  <a:pt x="6580239" y="129975"/>
                  <a:pt x="6582222" y="131985"/>
                  <a:pt x="6589265" y="144493"/>
                </a:cubicBezTo>
                <a:lnTo>
                  <a:pt x="6591734" y="162310"/>
                </a:lnTo>
                <a:cubicBezTo>
                  <a:pt x="6587703" y="369196"/>
                  <a:pt x="6580519" y="730319"/>
                  <a:pt x="6571752" y="1168512"/>
                </a:cubicBezTo>
                <a:cubicBezTo>
                  <a:pt x="6571589" y="1176682"/>
                  <a:pt x="6571425" y="1184852"/>
                  <a:pt x="6571262" y="1193022"/>
                </a:cubicBezTo>
                <a:cubicBezTo>
                  <a:pt x="6571266" y="1193029"/>
                  <a:pt x="6571269" y="1193037"/>
                  <a:pt x="6571273" y="1193044"/>
                </a:cubicBezTo>
                <a:lnTo>
                  <a:pt x="6491514" y="5169079"/>
                </a:lnTo>
                <a:cubicBezTo>
                  <a:pt x="6491046" y="5189483"/>
                  <a:pt x="6510894" y="5208439"/>
                  <a:pt x="6453578" y="5205318"/>
                </a:cubicBezTo>
                <a:cubicBezTo>
                  <a:pt x="5108322" y="5132065"/>
                  <a:pt x="2209491" y="5111332"/>
                  <a:pt x="87448" y="5064339"/>
                </a:cubicBezTo>
                <a:cubicBezTo>
                  <a:pt x="40819" y="5064158"/>
                  <a:pt x="-1307" y="4978827"/>
                  <a:pt x="32" y="4946661"/>
                </a:cubicBezTo>
                <a:cubicBezTo>
                  <a:pt x="32" y="4946660"/>
                  <a:pt x="14277" y="4882988"/>
                  <a:pt x="14277" y="4882987"/>
                </a:cubicBezTo>
                <a:lnTo>
                  <a:pt x="98039" y="113570"/>
                </a:lnTo>
                <a:cubicBezTo>
                  <a:pt x="98461" y="95952"/>
                  <a:pt x="80714" y="-192"/>
                  <a:pt x="92654" y="1"/>
                </a:cubicBezTo>
                <a:lnTo>
                  <a:pt x="574607" y="9669"/>
                </a:lnTo>
                <a:lnTo>
                  <a:pt x="3087461" y="56509"/>
                </a:lnTo>
                <a:lnTo>
                  <a:pt x="6567823" y="1225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bicycle parked on a rack&#10;&#10;Description automatically generated">
            <a:extLst>
              <a:ext uri="{FF2B5EF4-FFF2-40B4-BE49-F238E27FC236}">
                <a16:creationId xmlns:a16="http://schemas.microsoft.com/office/drawing/2014/main" id="{22827504-8043-7C0F-4481-8AE4D277FBDB}"/>
              </a:ext>
            </a:extLst>
          </p:cNvPr>
          <p:cNvPicPr>
            <a:picLocks noChangeAspect="1"/>
          </p:cNvPicPr>
          <p:nvPr/>
        </p:nvPicPr>
        <p:blipFill>
          <a:blip r:embed="rId4"/>
          <a:stretch>
            <a:fillRect/>
          </a:stretch>
        </p:blipFill>
        <p:spPr>
          <a:xfrm rot="150339">
            <a:off x="5129482" y="1357128"/>
            <a:ext cx="6245132" cy="4277915"/>
          </a:xfrm>
          <a:prstGeom prst="rect">
            <a:avLst/>
          </a:prstGeom>
        </p:spPr>
      </p:pic>
      <p:sp>
        <p:nvSpPr>
          <p:cNvPr id="2" name="Title 1">
            <a:extLst>
              <a:ext uri="{FF2B5EF4-FFF2-40B4-BE49-F238E27FC236}">
                <a16:creationId xmlns:a16="http://schemas.microsoft.com/office/drawing/2014/main" id="{D9E815ED-0EED-8EBE-5212-038837ABF0A8}"/>
              </a:ext>
            </a:extLst>
          </p:cNvPr>
          <p:cNvSpPr>
            <a:spLocks noGrp="1"/>
          </p:cNvSpPr>
          <p:nvPr>
            <p:ph type="title"/>
          </p:nvPr>
        </p:nvSpPr>
        <p:spPr>
          <a:xfrm>
            <a:off x="685800" y="713364"/>
            <a:ext cx="5192486" cy="1713651"/>
          </a:xfrm>
        </p:spPr>
        <p:txBody>
          <a:bodyPr anchor="ctr">
            <a:normAutofit/>
          </a:bodyPr>
          <a:lstStyle/>
          <a:p>
            <a:r>
              <a:rPr lang="en-US"/>
              <a:t>Why do Bike Thefts Occur?</a:t>
            </a:r>
          </a:p>
        </p:txBody>
      </p:sp>
      <p:sp>
        <p:nvSpPr>
          <p:cNvPr id="3" name="Content Placeholder 2">
            <a:extLst>
              <a:ext uri="{FF2B5EF4-FFF2-40B4-BE49-F238E27FC236}">
                <a16:creationId xmlns:a16="http://schemas.microsoft.com/office/drawing/2014/main" id="{FDF03DFB-1BD4-F61F-6FA2-5624680E6B45}"/>
              </a:ext>
            </a:extLst>
          </p:cNvPr>
          <p:cNvSpPr>
            <a:spLocks noGrp="1"/>
          </p:cNvSpPr>
          <p:nvPr>
            <p:ph idx="1"/>
          </p:nvPr>
        </p:nvSpPr>
        <p:spPr>
          <a:xfrm>
            <a:off x="685800" y="2401295"/>
            <a:ext cx="3907620" cy="3923306"/>
          </a:xfrm>
        </p:spPr>
        <p:txBody>
          <a:bodyPr vert="horz" lIns="91440" tIns="45720" rIns="91440" bIns="45720" rtlCol="0" anchor="ctr">
            <a:normAutofit fontScale="92500"/>
          </a:bodyPr>
          <a:lstStyle/>
          <a:p>
            <a:pPr>
              <a:lnSpc>
                <a:spcPct val="110000"/>
              </a:lnSpc>
            </a:pPr>
            <a:r>
              <a:rPr lang="en-US" sz="2400"/>
              <a:t>There is a prominent black market [2] for stolen bikes in the heart of Toronto.</a:t>
            </a:r>
          </a:p>
          <a:p>
            <a:pPr>
              <a:lnSpc>
                <a:spcPct val="110000"/>
              </a:lnSpc>
            </a:pPr>
            <a:r>
              <a:rPr lang="en-US" sz="2400"/>
              <a:t>One infamous operation was the Queen West Bicycle Shop – which had stocked roughly 2,800 stolen bicycles [3].</a:t>
            </a:r>
          </a:p>
        </p:txBody>
      </p:sp>
      <p:sp>
        <p:nvSpPr>
          <p:cNvPr id="5" name="TextBox 4">
            <a:extLst>
              <a:ext uri="{FF2B5EF4-FFF2-40B4-BE49-F238E27FC236}">
                <a16:creationId xmlns:a16="http://schemas.microsoft.com/office/drawing/2014/main" id="{AE952094-50F5-8E22-40C4-E5B4768CB99F}"/>
              </a:ext>
            </a:extLst>
          </p:cNvPr>
          <p:cNvSpPr txBox="1"/>
          <p:nvPr/>
        </p:nvSpPr>
        <p:spPr>
          <a:xfrm>
            <a:off x="11222956" y="458427"/>
            <a:ext cx="9299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[4]</a:t>
            </a:r>
          </a:p>
        </p:txBody>
      </p:sp>
    </p:spTree>
    <p:extLst>
      <p:ext uri="{BB962C8B-B14F-4D97-AF65-F5344CB8AC3E}">
        <p14:creationId xmlns:p14="http://schemas.microsoft.com/office/powerpoint/2010/main" val="30864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15ED-0EED-8EBE-5212-038837ABF0A8}"/>
              </a:ext>
            </a:extLst>
          </p:cNvPr>
          <p:cNvSpPr>
            <a:spLocks noGrp="1"/>
          </p:cNvSpPr>
          <p:nvPr>
            <p:ph type="title"/>
          </p:nvPr>
        </p:nvSpPr>
        <p:spPr/>
        <p:txBody>
          <a:bodyPr/>
          <a:lstStyle/>
          <a:p>
            <a:r>
              <a:rPr lang="en-US"/>
              <a:t>Personal Experience</a:t>
            </a:r>
          </a:p>
        </p:txBody>
      </p:sp>
      <p:sp>
        <p:nvSpPr>
          <p:cNvPr id="3" name="Content Placeholder 2">
            <a:extLst>
              <a:ext uri="{FF2B5EF4-FFF2-40B4-BE49-F238E27FC236}">
                <a16:creationId xmlns:a16="http://schemas.microsoft.com/office/drawing/2014/main" id="{FDF03DFB-1BD4-F61F-6FA2-5624680E6B45}"/>
              </a:ext>
            </a:extLst>
          </p:cNvPr>
          <p:cNvSpPr>
            <a:spLocks noGrp="1"/>
          </p:cNvSpPr>
          <p:nvPr>
            <p:ph idx="1"/>
          </p:nvPr>
        </p:nvSpPr>
        <p:spPr>
          <a:xfrm>
            <a:off x="1219200" y="2350008"/>
            <a:ext cx="5593080" cy="3974592"/>
          </a:xfrm>
        </p:spPr>
        <p:txBody>
          <a:bodyPr vert="horz" lIns="91440" tIns="45720" rIns="91440" bIns="45720" rtlCol="0" anchor="t">
            <a:normAutofit lnSpcReduction="10000"/>
          </a:bodyPr>
          <a:lstStyle/>
          <a:p>
            <a:r>
              <a:rPr lang="en-US" sz="2400"/>
              <a:t>Bikes can become a necessity for commuters aside from being a fun recreational activity [5].</a:t>
            </a:r>
          </a:p>
          <a:p>
            <a:r>
              <a:rPr lang="en-US" sz="2400"/>
              <a:t>Jason – has experienced two instances of bicycle theft &amp; has inadvertently contributed to the local bicycle black market scene.</a:t>
            </a:r>
          </a:p>
        </p:txBody>
      </p:sp>
      <p:pic>
        <p:nvPicPr>
          <p:cNvPr id="4" name="Picture 3" descr="A bicycle parked on the sidewalk&#10;&#10;Description automatically generated">
            <a:extLst>
              <a:ext uri="{FF2B5EF4-FFF2-40B4-BE49-F238E27FC236}">
                <a16:creationId xmlns:a16="http://schemas.microsoft.com/office/drawing/2014/main" id="{455299DE-6D15-79CB-7EBC-B4FEF90E09AA}"/>
              </a:ext>
            </a:extLst>
          </p:cNvPr>
          <p:cNvPicPr>
            <a:picLocks noChangeAspect="1"/>
          </p:cNvPicPr>
          <p:nvPr/>
        </p:nvPicPr>
        <p:blipFill>
          <a:blip r:embed="rId3"/>
          <a:srcRect l="823" t="7870" r="-2881" b="9028"/>
          <a:stretch/>
        </p:blipFill>
        <p:spPr>
          <a:xfrm>
            <a:off x="8902157" y="3087013"/>
            <a:ext cx="2362202" cy="3419482"/>
          </a:xfrm>
          <a:prstGeom prst="rect">
            <a:avLst/>
          </a:prstGeom>
          <a:ln w="57150">
            <a:solidFill>
              <a:schemeClr val="tx1"/>
            </a:solidFill>
          </a:ln>
        </p:spPr>
      </p:pic>
      <p:pic>
        <p:nvPicPr>
          <p:cNvPr id="5" name="Picture 4" descr="A bicycle parked on a railing next to a staircase&#10;&#10;Description automatically generated">
            <a:extLst>
              <a:ext uri="{FF2B5EF4-FFF2-40B4-BE49-F238E27FC236}">
                <a16:creationId xmlns:a16="http://schemas.microsoft.com/office/drawing/2014/main" id="{D80E5B52-11C8-19F9-C687-BB150F66AB1B}"/>
              </a:ext>
            </a:extLst>
          </p:cNvPr>
          <p:cNvPicPr>
            <a:picLocks noChangeAspect="1"/>
          </p:cNvPicPr>
          <p:nvPr/>
        </p:nvPicPr>
        <p:blipFill>
          <a:blip r:embed="rId4"/>
          <a:srcRect l="11111" r="34491" b="13580"/>
          <a:stretch/>
        </p:blipFill>
        <p:spPr>
          <a:xfrm rot="5400000">
            <a:off x="7251644" y="695664"/>
            <a:ext cx="2190745" cy="2314582"/>
          </a:xfrm>
          <a:prstGeom prst="rect">
            <a:avLst/>
          </a:prstGeom>
          <a:solidFill>
            <a:srgbClr val="000000">
              <a:shade val="95000"/>
            </a:srgbClr>
          </a:solidFill>
          <a:ln w="57150" cap="sq">
            <a:solidFill>
              <a:schemeClr val="tx1"/>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8288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19ED77-6FA6-404B-1148-9D025C25D68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8384E2-E97D-4501-9C2A-56EF3B2D7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D512D5C-43CA-46BC-BEDB-6E8172221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171" y="0"/>
            <a:ext cx="4880829" cy="6858000"/>
          </a:xfrm>
          <a:custGeom>
            <a:avLst/>
            <a:gdLst>
              <a:gd name="connsiteX0" fmla="*/ 479118 w 4897254"/>
              <a:gd name="connsiteY0" fmla="*/ 0 h 6858000"/>
              <a:gd name="connsiteX1" fmla="*/ 4897254 w 4897254"/>
              <a:gd name="connsiteY1" fmla="*/ 0 h 6858000"/>
              <a:gd name="connsiteX2" fmla="*/ 4897254 w 4897254"/>
              <a:gd name="connsiteY2" fmla="*/ 6858000 h 6858000"/>
              <a:gd name="connsiteX3" fmla="*/ 0 w 48972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97254" h="6858000">
                <a:moveTo>
                  <a:pt x="479118" y="0"/>
                </a:moveTo>
                <a:lnTo>
                  <a:pt x="4897254" y="0"/>
                </a:lnTo>
                <a:lnTo>
                  <a:pt x="4897254" y="6858000"/>
                </a:lnTo>
                <a:lnTo>
                  <a:pt x="0" y="6858000"/>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28BA993-608E-354A-D63C-FF6CE99DF3CB}"/>
              </a:ext>
            </a:extLst>
          </p:cNvPr>
          <p:cNvPicPr>
            <a:picLocks noChangeAspect="1"/>
          </p:cNvPicPr>
          <p:nvPr/>
        </p:nvPicPr>
        <p:blipFill>
          <a:blip r:embed="rId3"/>
          <a:srcRect l="20968" r="32633" b="-2"/>
          <a:stretch/>
        </p:blipFill>
        <p:spPr>
          <a:xfrm>
            <a:off x="7338405" y="-12361"/>
            <a:ext cx="4767096" cy="6858000"/>
          </a:xfrm>
          <a:custGeom>
            <a:avLst/>
            <a:gdLst/>
            <a:ahLst/>
            <a:cxnLst/>
            <a:rect l="l" t="t" r="r" b="b"/>
            <a:pathLst>
              <a:path w="4767096" h="6858000">
                <a:moveTo>
                  <a:pt x="478528" y="0"/>
                </a:moveTo>
                <a:lnTo>
                  <a:pt x="4767096" y="0"/>
                </a:lnTo>
                <a:lnTo>
                  <a:pt x="4767096" y="6858000"/>
                </a:lnTo>
                <a:lnTo>
                  <a:pt x="0" y="6858000"/>
                </a:lnTo>
                <a:close/>
              </a:path>
            </a:pathLst>
          </a:custGeom>
        </p:spPr>
      </p:pic>
      <p:sp>
        <p:nvSpPr>
          <p:cNvPr id="21" name="Rectangle 20">
            <a:extLst>
              <a:ext uri="{FF2B5EF4-FFF2-40B4-BE49-F238E27FC236}">
                <a16:creationId xmlns:a16="http://schemas.microsoft.com/office/drawing/2014/main" id="{4584AB5B-2202-4235-97B4-79DA9FA64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340000">
            <a:off x="5700479" y="3222068"/>
            <a:ext cx="2939428" cy="2467309"/>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b page&#10;&#10;Description automatically generated">
            <a:extLst>
              <a:ext uri="{FF2B5EF4-FFF2-40B4-BE49-F238E27FC236}">
                <a16:creationId xmlns:a16="http://schemas.microsoft.com/office/drawing/2014/main" id="{38C47208-337C-D8E8-1C8E-6D965E4B74C0}"/>
              </a:ext>
            </a:extLst>
          </p:cNvPr>
          <p:cNvPicPr>
            <a:picLocks noChangeAspect="1"/>
          </p:cNvPicPr>
          <p:nvPr/>
        </p:nvPicPr>
        <p:blipFill>
          <a:blip r:embed="rId4"/>
          <a:srcRect l="17285" r="33412" b="2"/>
          <a:stretch/>
        </p:blipFill>
        <p:spPr>
          <a:xfrm rot="21360000">
            <a:off x="5961787" y="3047294"/>
            <a:ext cx="2416809" cy="2818587"/>
          </a:xfrm>
          <a:custGeom>
            <a:avLst/>
            <a:gdLst/>
            <a:ahLst/>
            <a:cxnLst/>
            <a:rect l="l" t="t" r="r" b="b"/>
            <a:pathLst>
              <a:path w="2639539" h="3338667">
                <a:moveTo>
                  <a:pt x="178608" y="0"/>
                </a:moveTo>
                <a:lnTo>
                  <a:pt x="2617961" y="139443"/>
                </a:lnTo>
                <a:cubicBezTo>
                  <a:pt x="2630328" y="140197"/>
                  <a:pt x="2639955" y="147310"/>
                  <a:pt x="2639526" y="155382"/>
                </a:cubicBezTo>
                <a:lnTo>
                  <a:pt x="2601446" y="821535"/>
                </a:lnTo>
                <a:lnTo>
                  <a:pt x="2606507" y="843640"/>
                </a:lnTo>
                <a:cubicBezTo>
                  <a:pt x="2605532" y="855827"/>
                  <a:pt x="2601451" y="858310"/>
                  <a:pt x="2598925" y="865645"/>
                </a:cubicBezTo>
                <a:lnTo>
                  <a:pt x="2581887" y="1163688"/>
                </a:lnTo>
                <a:lnTo>
                  <a:pt x="2579626" y="1203249"/>
                </a:lnTo>
                <a:lnTo>
                  <a:pt x="2585081" y="1225730"/>
                </a:lnTo>
                <a:cubicBezTo>
                  <a:pt x="2579201" y="1234312"/>
                  <a:pt x="2589334" y="1241414"/>
                  <a:pt x="2591490" y="1248762"/>
                </a:cubicBezTo>
                <a:lnTo>
                  <a:pt x="2593565" y="1270722"/>
                </a:lnTo>
                <a:lnTo>
                  <a:pt x="2593122" y="1287512"/>
                </a:lnTo>
                <a:lnTo>
                  <a:pt x="2587574" y="1304811"/>
                </a:lnTo>
                <a:cubicBezTo>
                  <a:pt x="2586852" y="1309688"/>
                  <a:pt x="2589607" y="1311145"/>
                  <a:pt x="2588787" y="1316771"/>
                </a:cubicBezTo>
                <a:lnTo>
                  <a:pt x="2582656" y="1338568"/>
                </a:lnTo>
                <a:lnTo>
                  <a:pt x="2576325" y="1370603"/>
                </a:lnTo>
                <a:lnTo>
                  <a:pt x="2570272" y="1392560"/>
                </a:lnTo>
                <a:lnTo>
                  <a:pt x="2568564" y="1396762"/>
                </a:lnTo>
                <a:lnTo>
                  <a:pt x="2560249" y="1542218"/>
                </a:lnTo>
                <a:lnTo>
                  <a:pt x="2561272" y="1553042"/>
                </a:lnTo>
                <a:lnTo>
                  <a:pt x="2557566" y="1589149"/>
                </a:lnTo>
                <a:lnTo>
                  <a:pt x="2559495" y="1594533"/>
                </a:lnTo>
                <a:lnTo>
                  <a:pt x="2555243" y="1629796"/>
                </a:lnTo>
                <a:cubicBezTo>
                  <a:pt x="2554888" y="1641535"/>
                  <a:pt x="2553229" y="1661815"/>
                  <a:pt x="2554919" y="1668681"/>
                </a:cubicBezTo>
                <a:lnTo>
                  <a:pt x="2559841" y="1671867"/>
                </a:lnTo>
                <a:lnTo>
                  <a:pt x="2559803" y="1680397"/>
                </a:lnTo>
                <a:cubicBezTo>
                  <a:pt x="2559377" y="1680997"/>
                  <a:pt x="2559001" y="1693276"/>
                  <a:pt x="2558940" y="1693780"/>
                </a:cubicBezTo>
                <a:lnTo>
                  <a:pt x="2551885" y="1723463"/>
                </a:lnTo>
                <a:lnTo>
                  <a:pt x="2461375" y="3338667"/>
                </a:lnTo>
                <a:lnTo>
                  <a:pt x="24565" y="3199369"/>
                </a:lnTo>
                <a:cubicBezTo>
                  <a:pt x="10242" y="3198510"/>
                  <a:pt x="-719" y="3186614"/>
                  <a:pt x="37" y="3172741"/>
                </a:cubicBezTo>
                <a:cubicBezTo>
                  <a:pt x="25774" y="2670291"/>
                  <a:pt x="112098" y="1143882"/>
                  <a:pt x="178513" y="1623"/>
                </a:cubicBezTo>
                <a:close/>
              </a:path>
            </a:pathLst>
          </a:custGeom>
        </p:spPr>
      </p:pic>
      <p:sp>
        <p:nvSpPr>
          <p:cNvPr id="2" name="Title 1">
            <a:extLst>
              <a:ext uri="{FF2B5EF4-FFF2-40B4-BE49-F238E27FC236}">
                <a16:creationId xmlns:a16="http://schemas.microsoft.com/office/drawing/2014/main" id="{60EEC563-C028-5CEE-9CD5-D92B17A4F8D0}"/>
              </a:ext>
            </a:extLst>
          </p:cNvPr>
          <p:cNvSpPr>
            <a:spLocks noGrp="1"/>
          </p:cNvSpPr>
          <p:nvPr>
            <p:ph type="title"/>
          </p:nvPr>
        </p:nvSpPr>
        <p:spPr>
          <a:xfrm>
            <a:off x="685800" y="721742"/>
            <a:ext cx="7788161" cy="1700929"/>
          </a:xfrm>
        </p:spPr>
        <p:txBody>
          <a:bodyPr vert="horz" lIns="91440" tIns="45720" rIns="91440" bIns="45720" rtlCol="0" anchor="ctr">
            <a:normAutofit/>
          </a:bodyPr>
          <a:lstStyle/>
          <a:p>
            <a:r>
              <a:rPr lang="en-US"/>
              <a:t>Data Overview</a:t>
            </a:r>
          </a:p>
        </p:txBody>
      </p:sp>
      <p:sp>
        <p:nvSpPr>
          <p:cNvPr id="3" name="Content Placeholder 2">
            <a:extLst>
              <a:ext uri="{FF2B5EF4-FFF2-40B4-BE49-F238E27FC236}">
                <a16:creationId xmlns:a16="http://schemas.microsoft.com/office/drawing/2014/main" id="{49405E68-71A4-62E2-E776-504ED011A46D}"/>
              </a:ext>
            </a:extLst>
          </p:cNvPr>
          <p:cNvSpPr>
            <a:spLocks noGrp="1"/>
          </p:cNvSpPr>
          <p:nvPr>
            <p:ph idx="1"/>
          </p:nvPr>
        </p:nvSpPr>
        <p:spPr>
          <a:xfrm>
            <a:off x="685800" y="2422670"/>
            <a:ext cx="4791456" cy="3901929"/>
          </a:xfrm>
        </p:spPr>
        <p:txBody>
          <a:bodyPr vert="horz" lIns="91440" tIns="45720" rIns="91440" bIns="45720" rtlCol="0" anchor="t">
            <a:normAutofit/>
          </a:bodyPr>
          <a:lstStyle/>
          <a:p>
            <a:pPr marL="342900" indent="-342900">
              <a:buAutoNum type="arabicPeriod"/>
            </a:pPr>
            <a:r>
              <a:rPr lang="en-US" sz="2000"/>
              <a:t>Toronto Police Services Bicycle Thefts Open Data [6]</a:t>
            </a:r>
          </a:p>
          <a:p>
            <a:pPr marL="342900" indent="-342900">
              <a:buAutoNum type="arabicPeriod"/>
            </a:pPr>
            <a:r>
              <a:rPr lang="en-US" sz="2000"/>
              <a:t>Toronto Police Services Budget By Command Data [7]</a:t>
            </a:r>
          </a:p>
          <a:p>
            <a:pPr marL="342900" indent="-342900">
              <a:buAutoNum type="arabicPeriod"/>
            </a:pPr>
            <a:r>
              <a:rPr lang="en-US" sz="2000"/>
              <a:t>Daily Shelter and Overnight Service Occupancy &amp; Capacity – City of Toronto Open Data [8]</a:t>
            </a:r>
          </a:p>
          <a:p>
            <a:pPr marL="342900" indent="-342900">
              <a:buAutoNum type="arabicPeriod"/>
            </a:pPr>
            <a:r>
              <a:rPr lang="en-US" sz="2000"/>
              <a:t>Neighbourhood Profiles – City of Toronto Open Data [9]</a:t>
            </a:r>
          </a:p>
          <a:p>
            <a:pPr marL="342900" indent="-342900">
              <a:buAutoNum type="arabicPeriod"/>
            </a:pPr>
            <a:endParaRPr lang="en-US"/>
          </a:p>
          <a:p>
            <a:pPr marL="342900" indent="-342900">
              <a:buAutoNum type="arabicPeriod"/>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171474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6D91-D2C2-456C-8257-1C9CDB1A3529}"/>
              </a:ext>
            </a:extLst>
          </p:cNvPr>
          <p:cNvSpPr>
            <a:spLocks noGrp="1"/>
          </p:cNvSpPr>
          <p:nvPr>
            <p:ph type="title"/>
          </p:nvPr>
        </p:nvSpPr>
        <p:spPr>
          <a:xfrm>
            <a:off x="593916" y="306750"/>
            <a:ext cx="9493249" cy="798357"/>
          </a:xfrm>
        </p:spPr>
        <p:txBody>
          <a:bodyPr/>
          <a:lstStyle/>
          <a:p>
            <a:r>
              <a:rPr lang="en-US"/>
              <a:t>Data Processing Flowchart</a:t>
            </a:r>
          </a:p>
        </p:txBody>
      </p:sp>
      <p:sp>
        <p:nvSpPr>
          <p:cNvPr id="5" name="TextBox 4">
            <a:extLst>
              <a:ext uri="{FF2B5EF4-FFF2-40B4-BE49-F238E27FC236}">
                <a16:creationId xmlns:a16="http://schemas.microsoft.com/office/drawing/2014/main" id="{98055168-A9D4-47AE-6CFA-492558015F65}"/>
              </a:ext>
            </a:extLst>
          </p:cNvPr>
          <p:cNvSpPr txBox="1"/>
          <p:nvPr/>
        </p:nvSpPr>
        <p:spPr>
          <a:xfrm>
            <a:off x="2557018" y="4238620"/>
            <a:ext cx="1775562" cy="618708"/>
          </a:xfrm>
          <a:prstGeom prst="roundRect">
            <a:avLst>
              <a:gd name="adj" fmla="val 10149"/>
            </a:avLst>
          </a:prstGeom>
          <a:solidFill>
            <a:srgbClr val="FFFBD3"/>
          </a:solidFill>
          <a:ln w="38100">
            <a:solidFill>
              <a:srgbClr val="FCE63B"/>
            </a:solidFill>
          </a:ln>
        </p:spPr>
        <p:txBody>
          <a:bodyPr wrap="square" rtlCol="0">
            <a:spAutoFit/>
          </a:bodyPr>
          <a:lstStyle/>
          <a:p>
            <a:pPr algn="ctr"/>
            <a:r>
              <a:rPr lang="en-US" sz="1600" b="1">
                <a:solidFill>
                  <a:schemeClr val="bg1"/>
                </a:solidFill>
              </a:rPr>
              <a:t>Parse data from sources</a:t>
            </a:r>
          </a:p>
        </p:txBody>
      </p:sp>
      <p:sp>
        <p:nvSpPr>
          <p:cNvPr id="7" name="TextBox 6">
            <a:extLst>
              <a:ext uri="{FF2B5EF4-FFF2-40B4-BE49-F238E27FC236}">
                <a16:creationId xmlns:a16="http://schemas.microsoft.com/office/drawing/2014/main" id="{9BB4240D-D3A6-181D-1A3A-0BA25A3BCCD8}"/>
              </a:ext>
            </a:extLst>
          </p:cNvPr>
          <p:cNvSpPr txBox="1"/>
          <p:nvPr/>
        </p:nvSpPr>
        <p:spPr>
          <a:xfrm>
            <a:off x="7136869" y="3119646"/>
            <a:ext cx="2159691" cy="618708"/>
          </a:xfrm>
          <a:prstGeom prst="roundRect">
            <a:avLst>
              <a:gd name="adj" fmla="val 10149"/>
            </a:avLst>
          </a:prstGeom>
          <a:solidFill>
            <a:schemeClr val="accent2">
              <a:lumMod val="40000"/>
              <a:lumOff val="60000"/>
            </a:schemeClr>
          </a:solidFill>
          <a:ln w="38100">
            <a:solidFill>
              <a:schemeClr val="accent2"/>
            </a:solidFill>
          </a:ln>
        </p:spPr>
        <p:txBody>
          <a:bodyPr wrap="square" rtlCol="0">
            <a:spAutoFit/>
          </a:bodyPr>
          <a:lstStyle/>
          <a:p>
            <a:pPr algn="ctr"/>
            <a:r>
              <a:rPr lang="en-US" sz="1600" b="1">
                <a:solidFill>
                  <a:schemeClr val="bg1"/>
                </a:solidFill>
              </a:rPr>
              <a:t>Exploratory Data Analysis (EDA)</a:t>
            </a:r>
          </a:p>
        </p:txBody>
      </p:sp>
      <p:sp>
        <p:nvSpPr>
          <p:cNvPr id="10" name="TextBox 9">
            <a:extLst>
              <a:ext uri="{FF2B5EF4-FFF2-40B4-BE49-F238E27FC236}">
                <a16:creationId xmlns:a16="http://schemas.microsoft.com/office/drawing/2014/main" id="{DB5A8BE9-9E40-50EA-621F-2D3857B6BEA2}"/>
              </a:ext>
            </a:extLst>
          </p:cNvPr>
          <p:cNvSpPr txBox="1"/>
          <p:nvPr/>
        </p:nvSpPr>
        <p:spPr>
          <a:xfrm>
            <a:off x="4847086" y="3119646"/>
            <a:ext cx="1775278" cy="618708"/>
          </a:xfrm>
          <a:prstGeom prst="roundRect">
            <a:avLst>
              <a:gd name="adj" fmla="val 10149"/>
            </a:avLst>
          </a:prstGeom>
          <a:solidFill>
            <a:schemeClr val="accent1">
              <a:lumMod val="40000"/>
              <a:lumOff val="60000"/>
            </a:schemeClr>
          </a:solidFill>
          <a:ln w="38100">
            <a:solidFill>
              <a:schemeClr val="accent1"/>
            </a:solidFill>
          </a:ln>
        </p:spPr>
        <p:txBody>
          <a:bodyPr wrap="square" rtlCol="0">
            <a:spAutoFit/>
          </a:bodyPr>
          <a:lstStyle/>
          <a:p>
            <a:pPr algn="ctr"/>
            <a:r>
              <a:rPr lang="en-US" sz="1600" b="1">
                <a:solidFill>
                  <a:schemeClr val="bg1"/>
                </a:solidFill>
              </a:rPr>
              <a:t>Data Cleaning</a:t>
            </a:r>
          </a:p>
          <a:p>
            <a:endParaRPr lang="en-US" sz="1600" b="1">
              <a:solidFill>
                <a:schemeClr val="bg1"/>
              </a:solidFill>
            </a:endParaRPr>
          </a:p>
        </p:txBody>
      </p:sp>
      <p:sp>
        <p:nvSpPr>
          <p:cNvPr id="11" name="Flowchart: Connector 10">
            <a:extLst>
              <a:ext uri="{FF2B5EF4-FFF2-40B4-BE49-F238E27FC236}">
                <a16:creationId xmlns:a16="http://schemas.microsoft.com/office/drawing/2014/main" id="{A81FF5DD-F993-E3A0-0654-266585DBA8B0}"/>
              </a:ext>
            </a:extLst>
          </p:cNvPr>
          <p:cNvSpPr/>
          <p:nvPr/>
        </p:nvSpPr>
        <p:spPr>
          <a:xfrm>
            <a:off x="593916" y="2727813"/>
            <a:ext cx="1402375" cy="1402375"/>
          </a:xfrm>
          <a:prstGeom prst="flowChartConnector">
            <a:avLst/>
          </a:prstGeom>
          <a:solidFill>
            <a:srgbClr val="F8BBC8"/>
          </a:solidFill>
          <a:ln w="38100">
            <a:solidFill>
              <a:srgbClr val="DB0F4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a:solidFill>
                  <a:schemeClr val="bg1"/>
                </a:solidFill>
              </a:rPr>
              <a:t>Bike Thefts in Toronto</a:t>
            </a:r>
          </a:p>
        </p:txBody>
      </p:sp>
      <p:cxnSp>
        <p:nvCxnSpPr>
          <p:cNvPr id="12" name="Connector: Elbow 11">
            <a:extLst>
              <a:ext uri="{FF2B5EF4-FFF2-40B4-BE49-F238E27FC236}">
                <a16:creationId xmlns:a16="http://schemas.microsoft.com/office/drawing/2014/main" id="{A8B874AF-1323-CA8F-5D17-2CD807655A4F}"/>
              </a:ext>
            </a:extLst>
          </p:cNvPr>
          <p:cNvCxnSpPr>
            <a:cxnSpLocks/>
            <a:stCxn id="7" idx="2"/>
            <a:endCxn id="66" idx="0"/>
          </p:cNvCxnSpPr>
          <p:nvPr/>
        </p:nvCxnSpPr>
        <p:spPr>
          <a:xfrm rot="5400000">
            <a:off x="7361874" y="3746321"/>
            <a:ext cx="862809" cy="846874"/>
          </a:xfrm>
          <a:prstGeom prst="bentConnector3">
            <a:avLst>
              <a:gd name="adj1" fmla="val 50000"/>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6D7D14-878D-86F4-C1D2-419BBE003E3C}"/>
              </a:ext>
            </a:extLst>
          </p:cNvPr>
          <p:cNvCxnSpPr>
            <a:cxnSpLocks/>
            <a:stCxn id="11" idx="6"/>
            <a:endCxn id="64" idx="1"/>
          </p:cNvCxnSpPr>
          <p:nvPr/>
        </p:nvCxnSpPr>
        <p:spPr>
          <a:xfrm flipV="1">
            <a:off x="1996291" y="3429000"/>
            <a:ext cx="560727" cy="1"/>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AF3C84F-6713-6C25-FC63-BD2BBEA33B7D}"/>
              </a:ext>
            </a:extLst>
          </p:cNvPr>
          <p:cNvCxnSpPr>
            <a:cxnSpLocks/>
            <a:stCxn id="10" idx="0"/>
            <a:endCxn id="69" idx="3"/>
          </p:cNvCxnSpPr>
          <p:nvPr/>
        </p:nvCxnSpPr>
        <p:spPr>
          <a:xfrm rot="16200000" flipV="1">
            <a:off x="4628843" y="2013763"/>
            <a:ext cx="809620" cy="1402145"/>
          </a:xfrm>
          <a:prstGeom prst="bentConnector2">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38830F7-7943-F388-CBAC-17F4B7074AB0}"/>
              </a:ext>
            </a:extLst>
          </p:cNvPr>
          <p:cNvSpPr txBox="1"/>
          <p:nvPr/>
        </p:nvSpPr>
        <p:spPr>
          <a:xfrm>
            <a:off x="2557018" y="3119646"/>
            <a:ext cx="1775562" cy="618708"/>
          </a:xfrm>
          <a:prstGeom prst="roundRect">
            <a:avLst>
              <a:gd name="adj" fmla="val 10149"/>
            </a:avLst>
          </a:prstGeom>
          <a:solidFill>
            <a:srgbClr val="FEC8B6"/>
          </a:solidFill>
          <a:ln w="38100">
            <a:solidFill>
              <a:srgbClr val="FD754E"/>
            </a:solidFill>
          </a:ln>
        </p:spPr>
        <p:txBody>
          <a:bodyPr wrap="square" rtlCol="0">
            <a:spAutoFit/>
          </a:bodyPr>
          <a:lstStyle/>
          <a:p>
            <a:pPr algn="ctr"/>
            <a:r>
              <a:rPr lang="en-US" sz="1600" b="1">
                <a:solidFill>
                  <a:schemeClr val="bg1"/>
                </a:solidFill>
              </a:rPr>
              <a:t>Data</a:t>
            </a:r>
          </a:p>
          <a:p>
            <a:pPr algn="ctr"/>
            <a:r>
              <a:rPr lang="en-US" sz="1600" b="1">
                <a:solidFill>
                  <a:schemeClr val="bg1"/>
                </a:solidFill>
              </a:rPr>
              <a:t>Collection</a:t>
            </a:r>
          </a:p>
        </p:txBody>
      </p:sp>
      <p:sp>
        <p:nvSpPr>
          <p:cNvPr id="69" name="TextBox 68">
            <a:extLst>
              <a:ext uri="{FF2B5EF4-FFF2-40B4-BE49-F238E27FC236}">
                <a16:creationId xmlns:a16="http://schemas.microsoft.com/office/drawing/2014/main" id="{B80A7597-C59E-9DE3-F82F-9633137D8D57}"/>
              </a:ext>
            </a:extLst>
          </p:cNvPr>
          <p:cNvSpPr txBox="1"/>
          <p:nvPr/>
        </p:nvSpPr>
        <p:spPr>
          <a:xfrm>
            <a:off x="2557018" y="2000672"/>
            <a:ext cx="1775562" cy="618708"/>
          </a:xfrm>
          <a:prstGeom prst="roundRect">
            <a:avLst>
              <a:gd name="adj" fmla="val 10149"/>
            </a:avLst>
          </a:prstGeom>
          <a:solidFill>
            <a:schemeClr val="accent6">
              <a:lumMod val="20000"/>
              <a:lumOff val="80000"/>
            </a:schemeClr>
          </a:solidFill>
          <a:ln w="38100">
            <a:solidFill>
              <a:schemeClr val="accent6"/>
            </a:solidFill>
          </a:ln>
        </p:spPr>
        <p:txBody>
          <a:bodyPr wrap="square" rtlCol="0">
            <a:spAutoFit/>
          </a:bodyPr>
          <a:lstStyle/>
          <a:p>
            <a:pPr algn="ctr"/>
            <a:r>
              <a:rPr lang="en-US" sz="1600" b="1">
                <a:solidFill>
                  <a:schemeClr val="bg1"/>
                </a:solidFill>
              </a:rPr>
              <a:t>Create remote GitHub repo</a:t>
            </a:r>
          </a:p>
        </p:txBody>
      </p:sp>
      <p:sp>
        <p:nvSpPr>
          <p:cNvPr id="71" name="TextBox 70">
            <a:extLst>
              <a:ext uri="{FF2B5EF4-FFF2-40B4-BE49-F238E27FC236}">
                <a16:creationId xmlns:a16="http://schemas.microsoft.com/office/drawing/2014/main" id="{89A65C21-0B4B-7455-D35E-4D48DD755AC7}"/>
              </a:ext>
            </a:extLst>
          </p:cNvPr>
          <p:cNvSpPr txBox="1"/>
          <p:nvPr/>
        </p:nvSpPr>
        <p:spPr>
          <a:xfrm>
            <a:off x="9811066" y="3116813"/>
            <a:ext cx="1753011" cy="618708"/>
          </a:xfrm>
          <a:prstGeom prst="roundRect">
            <a:avLst>
              <a:gd name="adj" fmla="val 10149"/>
            </a:avLst>
          </a:prstGeom>
          <a:solidFill>
            <a:schemeClr val="accent3">
              <a:lumMod val="40000"/>
              <a:lumOff val="60000"/>
            </a:schemeClr>
          </a:solidFill>
          <a:ln w="38100">
            <a:solidFill>
              <a:schemeClr val="accent3"/>
            </a:solidFill>
          </a:ln>
        </p:spPr>
        <p:txBody>
          <a:bodyPr wrap="square" rtlCol="0">
            <a:spAutoFit/>
          </a:bodyPr>
          <a:lstStyle/>
          <a:p>
            <a:pPr algn="ctr"/>
            <a:r>
              <a:rPr lang="en-US" sz="1600" b="1">
                <a:solidFill>
                  <a:schemeClr val="bg1"/>
                </a:solidFill>
              </a:rPr>
              <a:t>Data visualization</a:t>
            </a:r>
          </a:p>
        </p:txBody>
      </p:sp>
      <p:cxnSp>
        <p:nvCxnSpPr>
          <p:cNvPr id="96" name="Straight Arrow Connector 95">
            <a:extLst>
              <a:ext uri="{FF2B5EF4-FFF2-40B4-BE49-F238E27FC236}">
                <a16:creationId xmlns:a16="http://schemas.microsoft.com/office/drawing/2014/main" id="{43956E9A-7A37-268F-1A40-803AC6D0E065}"/>
              </a:ext>
            </a:extLst>
          </p:cNvPr>
          <p:cNvCxnSpPr>
            <a:cxnSpLocks/>
            <a:stCxn id="64" idx="3"/>
            <a:endCxn id="10" idx="1"/>
          </p:cNvCxnSpPr>
          <p:nvPr/>
        </p:nvCxnSpPr>
        <p:spPr>
          <a:xfrm>
            <a:off x="4332580" y="3429000"/>
            <a:ext cx="514506" cy="0"/>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40CDCD29-A704-A3C7-2A74-90C2F69282A8}"/>
              </a:ext>
            </a:extLst>
          </p:cNvPr>
          <p:cNvCxnSpPr>
            <a:cxnSpLocks/>
            <a:stCxn id="10" idx="3"/>
            <a:endCxn id="7" idx="1"/>
          </p:cNvCxnSpPr>
          <p:nvPr/>
        </p:nvCxnSpPr>
        <p:spPr>
          <a:xfrm>
            <a:off x="6622364" y="3429000"/>
            <a:ext cx="514505" cy="0"/>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96E3A86-3BA5-ED4F-A211-3953BB10E745}"/>
              </a:ext>
            </a:extLst>
          </p:cNvPr>
          <p:cNvCxnSpPr>
            <a:cxnSpLocks/>
            <a:stCxn id="7" idx="3"/>
            <a:endCxn id="71" idx="1"/>
          </p:cNvCxnSpPr>
          <p:nvPr/>
        </p:nvCxnSpPr>
        <p:spPr>
          <a:xfrm flipV="1">
            <a:off x="9296560" y="3426167"/>
            <a:ext cx="514506" cy="2833"/>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74E631D-378E-7D9A-CE1D-B4360C6CB10B}"/>
              </a:ext>
            </a:extLst>
          </p:cNvPr>
          <p:cNvCxnSpPr>
            <a:cxnSpLocks/>
            <a:stCxn id="64" idx="0"/>
            <a:endCxn id="69" idx="2"/>
          </p:cNvCxnSpPr>
          <p:nvPr/>
        </p:nvCxnSpPr>
        <p:spPr>
          <a:xfrm flipV="1">
            <a:off x="3444799" y="2619380"/>
            <a:ext cx="0" cy="514800"/>
          </a:xfrm>
          <a:prstGeom prst="straightConnector1">
            <a:avLst/>
          </a:prstGeom>
          <a:ln w="38100">
            <a:solidFill>
              <a:srgbClr val="BC375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8F8D6DA-48B0-2118-5B7E-868C4253ED55}"/>
              </a:ext>
            </a:extLst>
          </p:cNvPr>
          <p:cNvCxnSpPr>
            <a:cxnSpLocks/>
            <a:stCxn id="64" idx="2"/>
            <a:endCxn id="5" idx="0"/>
          </p:cNvCxnSpPr>
          <p:nvPr/>
        </p:nvCxnSpPr>
        <p:spPr>
          <a:xfrm>
            <a:off x="3444799" y="3738354"/>
            <a:ext cx="0" cy="500266"/>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Jupyter Logo PNG Vector">
            <a:extLst>
              <a:ext uri="{FF2B5EF4-FFF2-40B4-BE49-F238E27FC236}">
                <a16:creationId xmlns:a16="http://schemas.microsoft.com/office/drawing/2014/main" id="{D40B3E9A-BA81-67C5-E49B-DB3C15D4D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135" y="3838023"/>
            <a:ext cx="438367" cy="513711"/>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08E830E6-1564-A1C9-8BC5-AEB2D6DCC4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5835" y="3376063"/>
            <a:ext cx="889415" cy="359458"/>
          </a:xfrm>
          <a:prstGeom prst="rect">
            <a:avLst/>
          </a:prstGeom>
        </p:spPr>
      </p:pic>
      <p:pic>
        <p:nvPicPr>
          <p:cNvPr id="20" name="Graphic 19">
            <a:extLst>
              <a:ext uri="{FF2B5EF4-FFF2-40B4-BE49-F238E27FC236}">
                <a16:creationId xmlns:a16="http://schemas.microsoft.com/office/drawing/2014/main" id="{2071547E-EEE1-7EDA-5E50-49957A43D1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4523" y="2812997"/>
            <a:ext cx="889415" cy="262704"/>
          </a:xfrm>
          <a:prstGeom prst="rect">
            <a:avLst/>
          </a:prstGeom>
        </p:spPr>
      </p:pic>
      <p:pic>
        <p:nvPicPr>
          <p:cNvPr id="6" name="Graphic 5">
            <a:extLst>
              <a:ext uri="{FF2B5EF4-FFF2-40B4-BE49-F238E27FC236}">
                <a16:creationId xmlns:a16="http://schemas.microsoft.com/office/drawing/2014/main" id="{9A40FCAD-C263-ED1A-4CE2-037408697213}"/>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357331" y="1529487"/>
            <a:ext cx="440724" cy="360000"/>
          </a:xfrm>
          <a:prstGeom prst="rect">
            <a:avLst/>
          </a:prstGeom>
        </p:spPr>
      </p:pic>
      <p:pic>
        <p:nvPicPr>
          <p:cNvPr id="8" name="Picture 7" descr="Folium logo, showing a leaf.">
            <a:extLst>
              <a:ext uri="{FF2B5EF4-FFF2-40B4-BE49-F238E27FC236}">
                <a16:creationId xmlns:a16="http://schemas.microsoft.com/office/drawing/2014/main" id="{E83FABDB-99FD-91FA-52C4-23BAFAC8B102}"/>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11856" t="15733" r="12777" b="20716"/>
          <a:stretch/>
        </p:blipFill>
        <p:spPr>
          <a:xfrm>
            <a:off x="10896679" y="3838023"/>
            <a:ext cx="690863" cy="349235"/>
          </a:xfrm>
          <a:prstGeom prst="rect">
            <a:avLst/>
          </a:prstGeom>
        </p:spPr>
      </p:pic>
      <p:pic>
        <p:nvPicPr>
          <p:cNvPr id="13" name="Picture 12" descr="GitHub black-and-white logo.">
            <a:extLst>
              <a:ext uri="{FF2B5EF4-FFF2-40B4-BE49-F238E27FC236}">
                <a16:creationId xmlns:a16="http://schemas.microsoft.com/office/drawing/2014/main" id="{084A3A21-547C-4135-DF17-8043AD85ED82}"/>
              </a:ext>
            </a:extLst>
          </p:cNvPr>
          <p:cNvPicPr>
            <a:picLocks noChangeAspect="1"/>
          </p:cNvPicPr>
          <p:nvPr/>
        </p:nvPicPr>
        <p:blipFill>
          <a:blip r:embed="rId11"/>
          <a:stretch>
            <a:fillRect/>
          </a:stretch>
        </p:blipFill>
        <p:spPr>
          <a:xfrm>
            <a:off x="3187018" y="1560541"/>
            <a:ext cx="514005" cy="290508"/>
          </a:xfrm>
          <a:prstGeom prst="rect">
            <a:avLst/>
          </a:prstGeom>
        </p:spPr>
      </p:pic>
      <p:pic>
        <p:nvPicPr>
          <p:cNvPr id="22" name="Graphic 21">
            <a:extLst>
              <a:ext uri="{FF2B5EF4-FFF2-40B4-BE49-F238E27FC236}">
                <a16:creationId xmlns:a16="http://schemas.microsoft.com/office/drawing/2014/main" id="{4376EA8F-550F-40B0-92EF-C42437BF96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11240" y="1572246"/>
            <a:ext cx="442679" cy="290508"/>
          </a:xfrm>
          <a:prstGeom prst="rect">
            <a:avLst/>
          </a:prstGeom>
        </p:spPr>
      </p:pic>
      <p:cxnSp>
        <p:nvCxnSpPr>
          <p:cNvPr id="37" name="Connector: Elbow 36">
            <a:extLst>
              <a:ext uri="{FF2B5EF4-FFF2-40B4-BE49-F238E27FC236}">
                <a16:creationId xmlns:a16="http://schemas.microsoft.com/office/drawing/2014/main" id="{293B77A8-775A-457F-9D1A-1E61F4BC82A4}"/>
              </a:ext>
            </a:extLst>
          </p:cNvPr>
          <p:cNvCxnSpPr>
            <a:cxnSpLocks/>
            <a:stCxn id="5" idx="3"/>
            <a:endCxn id="10" idx="2"/>
          </p:cNvCxnSpPr>
          <p:nvPr/>
        </p:nvCxnSpPr>
        <p:spPr>
          <a:xfrm flipV="1">
            <a:off x="4332580" y="3738354"/>
            <a:ext cx="1402145" cy="809620"/>
          </a:xfrm>
          <a:prstGeom prst="bentConnector2">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4919267-1BD8-4461-8AF0-BD337F229745}"/>
              </a:ext>
            </a:extLst>
          </p:cNvPr>
          <p:cNvSpPr txBox="1"/>
          <p:nvPr/>
        </p:nvSpPr>
        <p:spPr>
          <a:xfrm>
            <a:off x="854060" y="1413659"/>
            <a:ext cx="1368904" cy="748963"/>
          </a:xfrm>
          <a:prstGeom prst="roundRect">
            <a:avLst>
              <a:gd name="adj" fmla="val 10149"/>
            </a:avLst>
          </a:prstGeom>
          <a:noFill/>
          <a:ln w="38100">
            <a:noFill/>
          </a:ln>
        </p:spPr>
        <p:txBody>
          <a:bodyPr wrap="square" rtlCol="0">
            <a:spAutoFit/>
          </a:bodyPr>
          <a:lstStyle/>
          <a:p>
            <a:pPr algn="r"/>
            <a:r>
              <a:rPr lang="en-US" sz="1000"/>
              <a:t>Other repos used as helpers/for convenience when needed</a:t>
            </a:r>
          </a:p>
        </p:txBody>
      </p:sp>
      <p:cxnSp>
        <p:nvCxnSpPr>
          <p:cNvPr id="54" name="Straight Arrow Connector 53">
            <a:extLst>
              <a:ext uri="{FF2B5EF4-FFF2-40B4-BE49-F238E27FC236}">
                <a16:creationId xmlns:a16="http://schemas.microsoft.com/office/drawing/2014/main" id="{B378D21E-C25A-44C0-9F4A-2344246AE0BB}"/>
              </a:ext>
            </a:extLst>
          </p:cNvPr>
          <p:cNvCxnSpPr>
            <a:cxnSpLocks/>
            <a:endCxn id="5" idx="2"/>
          </p:cNvCxnSpPr>
          <p:nvPr/>
        </p:nvCxnSpPr>
        <p:spPr>
          <a:xfrm flipV="1">
            <a:off x="3444021" y="4857328"/>
            <a:ext cx="778" cy="417139"/>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48F9F11-DA51-47A1-A2C3-ADECC08BE031}"/>
              </a:ext>
            </a:extLst>
          </p:cNvPr>
          <p:cNvSpPr txBox="1"/>
          <p:nvPr/>
        </p:nvSpPr>
        <p:spPr>
          <a:xfrm>
            <a:off x="4345611" y="4561162"/>
            <a:ext cx="1388849" cy="423327"/>
          </a:xfrm>
          <a:prstGeom prst="roundRect">
            <a:avLst>
              <a:gd name="adj" fmla="val 10149"/>
            </a:avLst>
          </a:prstGeom>
          <a:noFill/>
          <a:ln w="38100">
            <a:noFill/>
          </a:ln>
        </p:spPr>
        <p:txBody>
          <a:bodyPr wrap="square" rtlCol="0">
            <a:spAutoFit/>
          </a:bodyPr>
          <a:lstStyle/>
          <a:p>
            <a:r>
              <a:rPr lang="en-US" sz="1000"/>
              <a:t>Import packages to assist</a:t>
            </a:r>
          </a:p>
        </p:txBody>
      </p:sp>
      <p:grpSp>
        <p:nvGrpSpPr>
          <p:cNvPr id="51" name="Group 50">
            <a:extLst>
              <a:ext uri="{FF2B5EF4-FFF2-40B4-BE49-F238E27FC236}">
                <a16:creationId xmlns:a16="http://schemas.microsoft.com/office/drawing/2014/main" id="{07CCB356-39BF-4C8D-A8E9-F6227FEA4702}"/>
              </a:ext>
            </a:extLst>
          </p:cNvPr>
          <p:cNvGrpSpPr/>
          <p:nvPr/>
        </p:nvGrpSpPr>
        <p:grpSpPr>
          <a:xfrm>
            <a:off x="10956757" y="2257738"/>
            <a:ext cx="631484" cy="760175"/>
            <a:chOff x="8123947" y="4256276"/>
            <a:chExt cx="703079" cy="846361"/>
          </a:xfrm>
        </p:grpSpPr>
        <p:sp>
          <p:nvSpPr>
            <p:cNvPr id="50" name="Rectangle 49">
              <a:extLst>
                <a:ext uri="{FF2B5EF4-FFF2-40B4-BE49-F238E27FC236}">
                  <a16:creationId xmlns:a16="http://schemas.microsoft.com/office/drawing/2014/main" id="{213EA49E-B9A1-4694-9193-DDE5F6ADAEFF}"/>
                </a:ext>
              </a:extLst>
            </p:cNvPr>
            <p:cNvSpPr/>
            <p:nvPr/>
          </p:nvSpPr>
          <p:spPr>
            <a:xfrm>
              <a:off x="8123947" y="4256277"/>
              <a:ext cx="702301" cy="846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4DEC9D34-7CE4-C29D-0EE3-EE25D4214D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23947" y="4256276"/>
              <a:ext cx="703079" cy="846360"/>
            </a:xfrm>
            <a:prstGeom prst="rect">
              <a:avLst/>
            </a:prstGeom>
          </p:spPr>
        </p:pic>
      </p:grpSp>
      <p:sp>
        <p:nvSpPr>
          <p:cNvPr id="65" name="TextBox 64">
            <a:extLst>
              <a:ext uri="{FF2B5EF4-FFF2-40B4-BE49-F238E27FC236}">
                <a16:creationId xmlns:a16="http://schemas.microsoft.com/office/drawing/2014/main" id="{27224DFF-64F7-40AE-AD52-786F456C8606}"/>
              </a:ext>
            </a:extLst>
          </p:cNvPr>
          <p:cNvSpPr txBox="1"/>
          <p:nvPr/>
        </p:nvSpPr>
        <p:spPr>
          <a:xfrm>
            <a:off x="6514284" y="2035404"/>
            <a:ext cx="1214289" cy="358200"/>
          </a:xfrm>
          <a:prstGeom prst="roundRect">
            <a:avLst>
              <a:gd name="adj" fmla="val 10149"/>
            </a:avLst>
          </a:prstGeom>
          <a:solidFill>
            <a:srgbClr val="F8BBC8"/>
          </a:solidFill>
          <a:ln w="38100">
            <a:solidFill>
              <a:srgbClr val="DB0F41"/>
            </a:solidFill>
          </a:ln>
        </p:spPr>
        <p:txBody>
          <a:bodyPr wrap="square" rtlCol="0">
            <a:spAutoFit/>
          </a:bodyPr>
          <a:lstStyle/>
          <a:p>
            <a:pPr algn="ctr"/>
            <a:r>
              <a:rPr lang="en-US" sz="1600" b="1">
                <a:solidFill>
                  <a:schemeClr val="bg1"/>
                </a:solidFill>
              </a:rPr>
              <a:t>Policing</a:t>
            </a:r>
          </a:p>
        </p:txBody>
      </p:sp>
      <p:sp>
        <p:nvSpPr>
          <p:cNvPr id="66" name="TextBox 65">
            <a:extLst>
              <a:ext uri="{FF2B5EF4-FFF2-40B4-BE49-F238E27FC236}">
                <a16:creationId xmlns:a16="http://schemas.microsoft.com/office/drawing/2014/main" id="{A645156A-3D86-4168-8250-1161305244CB}"/>
              </a:ext>
            </a:extLst>
          </p:cNvPr>
          <p:cNvSpPr txBox="1"/>
          <p:nvPr/>
        </p:nvSpPr>
        <p:spPr>
          <a:xfrm>
            <a:off x="6772385" y="4601163"/>
            <a:ext cx="1194912" cy="618708"/>
          </a:xfrm>
          <a:prstGeom prst="roundRect">
            <a:avLst>
              <a:gd name="adj" fmla="val 10149"/>
            </a:avLst>
          </a:prstGeom>
          <a:solidFill>
            <a:schemeClr val="bg2">
              <a:lumMod val="25000"/>
              <a:lumOff val="75000"/>
            </a:schemeClr>
          </a:solidFill>
          <a:ln w="38100">
            <a:solidFill>
              <a:srgbClr val="435D77"/>
            </a:solidFill>
          </a:ln>
        </p:spPr>
        <p:txBody>
          <a:bodyPr wrap="square" rtlCol="0">
            <a:spAutoFit/>
          </a:bodyPr>
          <a:lstStyle/>
          <a:p>
            <a:pPr algn="ctr"/>
            <a:r>
              <a:rPr lang="en-US" sz="1600" b="1">
                <a:solidFill>
                  <a:schemeClr val="bg1"/>
                </a:solidFill>
              </a:rPr>
              <a:t>Reported Thefts</a:t>
            </a:r>
          </a:p>
        </p:txBody>
      </p:sp>
      <p:sp>
        <p:nvSpPr>
          <p:cNvPr id="70" name="TextBox 69">
            <a:extLst>
              <a:ext uri="{FF2B5EF4-FFF2-40B4-BE49-F238E27FC236}">
                <a16:creationId xmlns:a16="http://schemas.microsoft.com/office/drawing/2014/main" id="{3233359D-2F00-9FEB-C315-0F165FBB10FE}"/>
              </a:ext>
            </a:extLst>
          </p:cNvPr>
          <p:cNvSpPr txBox="1"/>
          <p:nvPr/>
        </p:nvSpPr>
        <p:spPr>
          <a:xfrm>
            <a:off x="892011" y="5260570"/>
            <a:ext cx="1342133" cy="610567"/>
          </a:xfrm>
          <a:prstGeom prst="roundRect">
            <a:avLst>
              <a:gd name="adj" fmla="val 10149"/>
            </a:avLst>
          </a:prstGeom>
          <a:noFill/>
          <a:ln w="38100">
            <a:noFill/>
          </a:ln>
        </p:spPr>
        <p:txBody>
          <a:bodyPr wrap="square" rtlCol="0">
            <a:spAutoFit/>
          </a:bodyPr>
          <a:lstStyle/>
          <a:p>
            <a:r>
              <a:rPr lang="en-US" sz="1050"/>
              <a:t>Toronto Police Service Open Data Portal</a:t>
            </a:r>
          </a:p>
        </p:txBody>
      </p:sp>
      <p:pic>
        <p:nvPicPr>
          <p:cNvPr id="9" name="Picture 8" descr="A green text on a black background&#10;&#10;Description automatically generated">
            <a:extLst>
              <a:ext uri="{FF2B5EF4-FFF2-40B4-BE49-F238E27FC236}">
                <a16:creationId xmlns:a16="http://schemas.microsoft.com/office/drawing/2014/main" id="{C8129732-2B3E-AF54-902C-19C7EF56D2BF}"/>
              </a:ext>
            </a:extLst>
          </p:cNvPr>
          <p:cNvPicPr>
            <a:picLocks noChangeAspect="1"/>
          </p:cNvPicPr>
          <p:nvPr/>
        </p:nvPicPr>
        <p:blipFill>
          <a:blip r:embed="rId16"/>
          <a:stretch>
            <a:fillRect/>
          </a:stretch>
        </p:blipFill>
        <p:spPr>
          <a:xfrm>
            <a:off x="4017931" y="5936585"/>
            <a:ext cx="1386617" cy="432469"/>
          </a:xfrm>
          <a:prstGeom prst="rect">
            <a:avLst/>
          </a:prstGeom>
        </p:spPr>
      </p:pic>
      <p:sp>
        <p:nvSpPr>
          <p:cNvPr id="41" name="TextBox 40">
            <a:extLst>
              <a:ext uri="{FF2B5EF4-FFF2-40B4-BE49-F238E27FC236}">
                <a16:creationId xmlns:a16="http://schemas.microsoft.com/office/drawing/2014/main" id="{98C06E72-AB01-4BDA-8032-4479F2E4F187}"/>
              </a:ext>
            </a:extLst>
          </p:cNvPr>
          <p:cNvSpPr txBox="1"/>
          <p:nvPr/>
        </p:nvSpPr>
        <p:spPr>
          <a:xfrm>
            <a:off x="2234144" y="5274467"/>
            <a:ext cx="1342133" cy="439609"/>
          </a:xfrm>
          <a:prstGeom prst="roundRect">
            <a:avLst>
              <a:gd name="adj" fmla="val 10149"/>
            </a:avLst>
          </a:prstGeom>
          <a:noFill/>
          <a:ln w="38100">
            <a:noFill/>
          </a:ln>
        </p:spPr>
        <p:txBody>
          <a:bodyPr wrap="square" rtlCol="0">
            <a:spAutoFit/>
          </a:bodyPr>
          <a:lstStyle/>
          <a:p>
            <a:r>
              <a:rPr lang="en-US" sz="1050"/>
              <a:t>Toronto Police Budget</a:t>
            </a:r>
          </a:p>
        </p:txBody>
      </p:sp>
      <p:sp>
        <p:nvSpPr>
          <p:cNvPr id="42" name="TextBox 41">
            <a:extLst>
              <a:ext uri="{FF2B5EF4-FFF2-40B4-BE49-F238E27FC236}">
                <a16:creationId xmlns:a16="http://schemas.microsoft.com/office/drawing/2014/main" id="{7630DBD8-F6C9-4CF2-93EF-74DF8B0BBC52}"/>
              </a:ext>
            </a:extLst>
          </p:cNvPr>
          <p:cNvSpPr txBox="1"/>
          <p:nvPr/>
        </p:nvSpPr>
        <p:spPr>
          <a:xfrm>
            <a:off x="3575662" y="5274468"/>
            <a:ext cx="1222285" cy="610567"/>
          </a:xfrm>
          <a:prstGeom prst="roundRect">
            <a:avLst>
              <a:gd name="adj" fmla="val 10149"/>
            </a:avLst>
          </a:prstGeom>
          <a:noFill/>
          <a:ln w="38100">
            <a:noFill/>
          </a:ln>
        </p:spPr>
        <p:txBody>
          <a:bodyPr wrap="square" rtlCol="0">
            <a:spAutoFit/>
          </a:bodyPr>
          <a:lstStyle/>
          <a:p>
            <a:r>
              <a:rPr lang="en-US" sz="1050"/>
              <a:t>Homeless shelters in the city</a:t>
            </a:r>
          </a:p>
        </p:txBody>
      </p:sp>
      <p:pic>
        <p:nvPicPr>
          <p:cNvPr id="30" name="Picture 29">
            <a:extLst>
              <a:ext uri="{FF2B5EF4-FFF2-40B4-BE49-F238E27FC236}">
                <a16:creationId xmlns:a16="http://schemas.microsoft.com/office/drawing/2014/main" id="{7A991A19-B703-4C59-BC03-93BB3D80DFDC}"/>
              </a:ext>
            </a:extLst>
          </p:cNvPr>
          <p:cNvPicPr>
            <a:picLocks noChangeAspect="1"/>
          </p:cNvPicPr>
          <p:nvPr/>
        </p:nvPicPr>
        <p:blipFill>
          <a:blip r:embed="rId17"/>
          <a:stretch>
            <a:fillRect/>
          </a:stretch>
        </p:blipFill>
        <p:spPr>
          <a:xfrm>
            <a:off x="1174799" y="5891034"/>
            <a:ext cx="523875" cy="576263"/>
          </a:xfrm>
          <a:prstGeom prst="rect">
            <a:avLst/>
          </a:prstGeom>
        </p:spPr>
      </p:pic>
      <p:sp>
        <p:nvSpPr>
          <p:cNvPr id="38" name="Rectangle: Rounded Corners 37">
            <a:extLst>
              <a:ext uri="{FF2B5EF4-FFF2-40B4-BE49-F238E27FC236}">
                <a16:creationId xmlns:a16="http://schemas.microsoft.com/office/drawing/2014/main" id="{F900EE9E-8F08-43DE-9054-9E2A76381BE8}"/>
              </a:ext>
            </a:extLst>
          </p:cNvPr>
          <p:cNvSpPr/>
          <p:nvPr/>
        </p:nvSpPr>
        <p:spPr>
          <a:xfrm>
            <a:off x="889420" y="5274467"/>
            <a:ext cx="5109202" cy="1276783"/>
          </a:xfrm>
          <a:prstGeom prst="roundRect">
            <a:avLst>
              <a:gd name="adj" fmla="val 8067"/>
            </a:avLst>
          </a:prstGeom>
          <a:noFill/>
          <a:ln w="38100">
            <a:solidFill>
              <a:srgbClr val="FCE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8BF19022-F294-464D-9F6D-D8F880122EE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1550" y="5879033"/>
            <a:ext cx="610568" cy="610568"/>
          </a:xfrm>
          <a:prstGeom prst="rect">
            <a:avLst/>
          </a:prstGeom>
        </p:spPr>
      </p:pic>
      <p:sp>
        <p:nvSpPr>
          <p:cNvPr id="72" name="TextBox 71">
            <a:extLst>
              <a:ext uri="{FF2B5EF4-FFF2-40B4-BE49-F238E27FC236}">
                <a16:creationId xmlns:a16="http://schemas.microsoft.com/office/drawing/2014/main" id="{2537CE01-AA95-4534-B834-07DCDD8C4D5F}"/>
              </a:ext>
            </a:extLst>
          </p:cNvPr>
          <p:cNvSpPr txBox="1"/>
          <p:nvPr/>
        </p:nvSpPr>
        <p:spPr>
          <a:xfrm>
            <a:off x="8421060" y="4601163"/>
            <a:ext cx="1262264" cy="618708"/>
          </a:xfrm>
          <a:prstGeom prst="roundRect">
            <a:avLst>
              <a:gd name="adj" fmla="val 10149"/>
            </a:avLst>
          </a:prstGeom>
          <a:solidFill>
            <a:schemeClr val="accent6">
              <a:lumMod val="20000"/>
              <a:lumOff val="80000"/>
            </a:schemeClr>
          </a:solidFill>
          <a:ln w="38100">
            <a:solidFill>
              <a:schemeClr val="accent6"/>
            </a:solidFill>
          </a:ln>
        </p:spPr>
        <p:txBody>
          <a:bodyPr wrap="square" rtlCol="0">
            <a:spAutoFit/>
          </a:bodyPr>
          <a:lstStyle/>
          <a:p>
            <a:pPr algn="ctr"/>
            <a:r>
              <a:rPr lang="en-US" sz="1600" b="1" dirty="0">
                <a:solidFill>
                  <a:schemeClr val="bg1"/>
                </a:solidFill>
              </a:rPr>
              <a:t>Recovery Rate</a:t>
            </a:r>
            <a:endParaRPr lang="en-US" sz="1600" b="1">
              <a:solidFill>
                <a:schemeClr val="bg1"/>
              </a:solidFill>
            </a:endParaRPr>
          </a:p>
        </p:txBody>
      </p:sp>
      <p:sp>
        <p:nvSpPr>
          <p:cNvPr id="73" name="TextBox 72">
            <a:extLst>
              <a:ext uri="{FF2B5EF4-FFF2-40B4-BE49-F238E27FC236}">
                <a16:creationId xmlns:a16="http://schemas.microsoft.com/office/drawing/2014/main" id="{2C81DEA1-CDEC-46FA-A38D-DDDAA5B9AF74}"/>
              </a:ext>
            </a:extLst>
          </p:cNvPr>
          <p:cNvSpPr txBox="1"/>
          <p:nvPr/>
        </p:nvSpPr>
        <p:spPr>
          <a:xfrm>
            <a:off x="8972674" y="1779476"/>
            <a:ext cx="1143942" cy="618708"/>
          </a:xfrm>
          <a:prstGeom prst="roundRect">
            <a:avLst>
              <a:gd name="adj" fmla="val 10149"/>
            </a:avLst>
          </a:prstGeom>
          <a:solidFill>
            <a:srgbClr val="FEC8B6"/>
          </a:solidFill>
          <a:ln w="38100">
            <a:solidFill>
              <a:srgbClr val="FD754E"/>
            </a:solidFill>
          </a:ln>
        </p:spPr>
        <p:txBody>
          <a:bodyPr wrap="square" rtlCol="0">
            <a:spAutoFit/>
          </a:bodyPr>
          <a:lstStyle/>
          <a:p>
            <a:pPr algn="ctr"/>
            <a:r>
              <a:rPr lang="en-US" sz="1600" b="1">
                <a:solidFill>
                  <a:schemeClr val="bg1"/>
                </a:solidFill>
              </a:rPr>
              <a:t>Temporal Trends</a:t>
            </a:r>
          </a:p>
        </p:txBody>
      </p:sp>
      <p:sp>
        <p:nvSpPr>
          <p:cNvPr id="74" name="TextBox 73">
            <a:extLst>
              <a:ext uri="{FF2B5EF4-FFF2-40B4-BE49-F238E27FC236}">
                <a16:creationId xmlns:a16="http://schemas.microsoft.com/office/drawing/2014/main" id="{565C59DF-A5DE-491E-9992-243AA21D550F}"/>
              </a:ext>
            </a:extLst>
          </p:cNvPr>
          <p:cNvSpPr txBox="1"/>
          <p:nvPr/>
        </p:nvSpPr>
        <p:spPr>
          <a:xfrm>
            <a:off x="7541441" y="1260901"/>
            <a:ext cx="1336215" cy="618708"/>
          </a:xfrm>
          <a:prstGeom prst="roundRect">
            <a:avLst>
              <a:gd name="adj" fmla="val 10149"/>
            </a:avLst>
          </a:prstGeom>
          <a:solidFill>
            <a:schemeClr val="accent5">
              <a:lumMod val="20000"/>
              <a:lumOff val="80000"/>
            </a:schemeClr>
          </a:solidFill>
          <a:ln w="38100">
            <a:solidFill>
              <a:schemeClr val="accent5"/>
            </a:solidFill>
          </a:ln>
        </p:spPr>
        <p:txBody>
          <a:bodyPr wrap="square" rtlCol="0">
            <a:spAutoFit/>
          </a:bodyPr>
          <a:lstStyle/>
          <a:p>
            <a:pPr algn="ctr"/>
            <a:r>
              <a:rPr lang="en-US" sz="1600" b="1">
                <a:solidFill>
                  <a:schemeClr val="bg1"/>
                </a:solidFill>
              </a:rPr>
              <a:t>Spatial Variation</a:t>
            </a:r>
          </a:p>
        </p:txBody>
      </p:sp>
      <p:cxnSp>
        <p:nvCxnSpPr>
          <p:cNvPr id="114" name="Connector: Elbow 113">
            <a:extLst>
              <a:ext uri="{FF2B5EF4-FFF2-40B4-BE49-F238E27FC236}">
                <a16:creationId xmlns:a16="http://schemas.microsoft.com/office/drawing/2014/main" id="{B90565F9-3A24-432C-85AC-0F599C206F73}"/>
              </a:ext>
            </a:extLst>
          </p:cNvPr>
          <p:cNvCxnSpPr>
            <a:cxnSpLocks/>
            <a:stCxn id="7" idx="2"/>
            <a:endCxn id="72" idx="0"/>
          </p:cNvCxnSpPr>
          <p:nvPr/>
        </p:nvCxnSpPr>
        <p:spPr>
          <a:xfrm rot="16200000" flipH="1">
            <a:off x="8203049" y="3752019"/>
            <a:ext cx="862809" cy="835477"/>
          </a:xfrm>
          <a:prstGeom prst="bentConnector3">
            <a:avLst>
              <a:gd name="adj1" fmla="val 50000"/>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431A4F4C-89B1-4163-AE1D-FD89EC0930A0}"/>
              </a:ext>
            </a:extLst>
          </p:cNvPr>
          <p:cNvCxnSpPr>
            <a:cxnSpLocks/>
            <a:stCxn id="7" idx="0"/>
            <a:endCxn id="65" idx="2"/>
          </p:cNvCxnSpPr>
          <p:nvPr/>
        </p:nvCxnSpPr>
        <p:spPr>
          <a:xfrm rot="16200000" flipV="1">
            <a:off x="7306051" y="2208982"/>
            <a:ext cx="726042" cy="1095286"/>
          </a:xfrm>
          <a:prstGeom prst="bentConnector3">
            <a:avLst>
              <a:gd name="adj1" fmla="val 50000"/>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EF711FB-BB2D-40C0-988E-19C5008D570F}"/>
              </a:ext>
            </a:extLst>
          </p:cNvPr>
          <p:cNvCxnSpPr>
            <a:cxnSpLocks/>
            <a:stCxn id="7" idx="0"/>
            <a:endCxn id="74" idx="2"/>
          </p:cNvCxnSpPr>
          <p:nvPr/>
        </p:nvCxnSpPr>
        <p:spPr>
          <a:xfrm flipH="1" flipV="1">
            <a:off x="8209549" y="1879609"/>
            <a:ext cx="7166" cy="1240037"/>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BCAF0E19-F5E2-438F-B9ED-9F7E1ED8EE11}"/>
              </a:ext>
            </a:extLst>
          </p:cNvPr>
          <p:cNvCxnSpPr>
            <a:cxnSpLocks/>
            <a:stCxn id="7" idx="0"/>
            <a:endCxn id="73" idx="2"/>
          </p:cNvCxnSpPr>
          <p:nvPr/>
        </p:nvCxnSpPr>
        <p:spPr>
          <a:xfrm rot="5400000" flipH="1" flipV="1">
            <a:off x="8519949" y="2094950"/>
            <a:ext cx="721462" cy="1327930"/>
          </a:xfrm>
          <a:prstGeom prst="bentConnector3">
            <a:avLst>
              <a:gd name="adj1" fmla="val 50000"/>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D7A9C850-5B70-4CC9-A5C4-47F67F1F0C2A}"/>
              </a:ext>
            </a:extLst>
          </p:cNvPr>
          <p:cNvCxnSpPr>
            <a:cxnSpLocks/>
            <a:stCxn id="66" idx="2"/>
            <a:endCxn id="71" idx="2"/>
          </p:cNvCxnSpPr>
          <p:nvPr/>
        </p:nvCxnSpPr>
        <p:spPr>
          <a:xfrm rot="5400000" flipH="1" flipV="1">
            <a:off x="8286531" y="2818830"/>
            <a:ext cx="1484350" cy="3317731"/>
          </a:xfrm>
          <a:prstGeom prst="bentConnector3">
            <a:avLst>
              <a:gd name="adj1" fmla="val -1540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EDE8AF8A-2650-4D8A-BF31-2DB2A20AECE3}"/>
              </a:ext>
            </a:extLst>
          </p:cNvPr>
          <p:cNvCxnSpPr>
            <a:cxnSpLocks/>
            <a:stCxn id="72" idx="2"/>
            <a:endCxn id="71" idx="2"/>
          </p:cNvCxnSpPr>
          <p:nvPr/>
        </p:nvCxnSpPr>
        <p:spPr>
          <a:xfrm rot="5400000" flipH="1" flipV="1">
            <a:off x="9127707" y="3660006"/>
            <a:ext cx="1484350" cy="1635380"/>
          </a:xfrm>
          <a:prstGeom prst="bentConnector3">
            <a:avLst>
              <a:gd name="adj1" fmla="val -1540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E3F6174-7EBA-4E97-842D-47131374B064}"/>
              </a:ext>
            </a:extLst>
          </p:cNvPr>
          <p:cNvCxnSpPr>
            <a:cxnSpLocks/>
            <a:stCxn id="65" idx="0"/>
            <a:endCxn id="71" idx="0"/>
          </p:cNvCxnSpPr>
          <p:nvPr/>
        </p:nvCxnSpPr>
        <p:spPr>
          <a:xfrm rot="16200000" flipH="1">
            <a:off x="8363795" y="793037"/>
            <a:ext cx="1081409" cy="3566143"/>
          </a:xfrm>
          <a:prstGeom prst="bentConnector3">
            <a:avLst>
              <a:gd name="adj1" fmla="val -98930"/>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26BAB4E1-D934-4E3E-BDC0-D4BA7C91687A}"/>
              </a:ext>
            </a:extLst>
          </p:cNvPr>
          <p:cNvCxnSpPr>
            <a:cxnSpLocks/>
            <a:stCxn id="74" idx="3"/>
            <a:endCxn id="71" idx="0"/>
          </p:cNvCxnSpPr>
          <p:nvPr/>
        </p:nvCxnSpPr>
        <p:spPr>
          <a:xfrm>
            <a:off x="8877656" y="1570255"/>
            <a:ext cx="1809916" cy="1546558"/>
          </a:xfrm>
          <a:prstGeom prst="bentConnector2">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5D2525-F62B-4D89-8CAA-D632DC4A4C82}"/>
              </a:ext>
            </a:extLst>
          </p:cNvPr>
          <p:cNvCxnSpPr>
            <a:cxnSpLocks/>
            <a:stCxn id="73" idx="3"/>
            <a:endCxn id="71" idx="0"/>
          </p:cNvCxnSpPr>
          <p:nvPr/>
        </p:nvCxnSpPr>
        <p:spPr>
          <a:xfrm>
            <a:off x="10116616" y="2088830"/>
            <a:ext cx="570956" cy="1027983"/>
          </a:xfrm>
          <a:prstGeom prst="bentConnector2">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5FA57C5-C4D5-4CA6-B28A-131384C540EC}"/>
              </a:ext>
            </a:extLst>
          </p:cNvPr>
          <p:cNvSpPr txBox="1"/>
          <p:nvPr/>
        </p:nvSpPr>
        <p:spPr>
          <a:xfrm>
            <a:off x="7366387" y="2477993"/>
            <a:ext cx="778334" cy="260509"/>
          </a:xfrm>
          <a:prstGeom prst="roundRect">
            <a:avLst>
              <a:gd name="adj" fmla="val 10149"/>
            </a:avLst>
          </a:prstGeom>
          <a:noFill/>
          <a:ln w="38100">
            <a:noFill/>
          </a:ln>
        </p:spPr>
        <p:txBody>
          <a:bodyPr wrap="square" rtlCol="0">
            <a:spAutoFit/>
          </a:bodyPr>
          <a:lstStyle/>
          <a:p>
            <a:r>
              <a:rPr lang="en-US" sz="1000"/>
              <a:t>Budgets</a:t>
            </a:r>
          </a:p>
        </p:txBody>
      </p:sp>
      <p:sp>
        <p:nvSpPr>
          <p:cNvPr id="75" name="TextBox 74">
            <a:extLst>
              <a:ext uri="{FF2B5EF4-FFF2-40B4-BE49-F238E27FC236}">
                <a16:creationId xmlns:a16="http://schemas.microsoft.com/office/drawing/2014/main" id="{BAF0C9E7-00F0-406A-A041-D1015DD6BBF4}"/>
              </a:ext>
            </a:extLst>
          </p:cNvPr>
          <p:cNvSpPr txBox="1"/>
          <p:nvPr/>
        </p:nvSpPr>
        <p:spPr>
          <a:xfrm>
            <a:off x="8972330" y="1283033"/>
            <a:ext cx="1179396" cy="260509"/>
          </a:xfrm>
          <a:prstGeom prst="roundRect">
            <a:avLst>
              <a:gd name="adj" fmla="val 10149"/>
            </a:avLst>
          </a:prstGeom>
          <a:noFill/>
          <a:ln w="38100">
            <a:noFill/>
          </a:ln>
        </p:spPr>
        <p:txBody>
          <a:bodyPr wrap="square" rtlCol="0">
            <a:spAutoFit/>
          </a:bodyPr>
          <a:lstStyle/>
          <a:p>
            <a:r>
              <a:rPr lang="en-US" sz="1000" err="1"/>
              <a:t>Neighbourhoods</a:t>
            </a:r>
            <a:endParaRPr lang="en-US" sz="1000"/>
          </a:p>
        </p:txBody>
      </p:sp>
      <p:sp>
        <p:nvSpPr>
          <p:cNvPr id="76" name="TextBox 75">
            <a:extLst>
              <a:ext uri="{FF2B5EF4-FFF2-40B4-BE49-F238E27FC236}">
                <a16:creationId xmlns:a16="http://schemas.microsoft.com/office/drawing/2014/main" id="{FCC161C9-B9C5-441F-9748-92CF4B7EA8B9}"/>
              </a:ext>
            </a:extLst>
          </p:cNvPr>
          <p:cNvSpPr txBox="1"/>
          <p:nvPr/>
        </p:nvSpPr>
        <p:spPr>
          <a:xfrm>
            <a:off x="8266596" y="2483586"/>
            <a:ext cx="1179396" cy="260509"/>
          </a:xfrm>
          <a:prstGeom prst="roundRect">
            <a:avLst>
              <a:gd name="adj" fmla="val 10149"/>
            </a:avLst>
          </a:prstGeom>
          <a:noFill/>
          <a:ln w="38100">
            <a:noFill/>
          </a:ln>
        </p:spPr>
        <p:txBody>
          <a:bodyPr wrap="square" rtlCol="0">
            <a:spAutoFit/>
          </a:bodyPr>
          <a:lstStyle/>
          <a:p>
            <a:r>
              <a:rPr lang="en-US" sz="1000"/>
              <a:t>Seasonality</a:t>
            </a:r>
          </a:p>
        </p:txBody>
      </p:sp>
      <p:sp>
        <p:nvSpPr>
          <p:cNvPr id="77" name="TextBox 76">
            <a:extLst>
              <a:ext uri="{FF2B5EF4-FFF2-40B4-BE49-F238E27FC236}">
                <a16:creationId xmlns:a16="http://schemas.microsoft.com/office/drawing/2014/main" id="{8B31DC71-4A63-4A97-A186-F33F67778FFC}"/>
              </a:ext>
            </a:extLst>
          </p:cNvPr>
          <p:cNvSpPr txBox="1"/>
          <p:nvPr/>
        </p:nvSpPr>
        <p:spPr>
          <a:xfrm>
            <a:off x="7728573" y="5502412"/>
            <a:ext cx="2014153" cy="423327"/>
          </a:xfrm>
          <a:prstGeom prst="roundRect">
            <a:avLst>
              <a:gd name="adj" fmla="val 10149"/>
            </a:avLst>
          </a:prstGeom>
          <a:noFill/>
          <a:ln w="38100">
            <a:noFill/>
          </a:ln>
        </p:spPr>
        <p:txBody>
          <a:bodyPr wrap="square" rtlCol="0">
            <a:spAutoFit/>
          </a:bodyPr>
          <a:lstStyle/>
          <a:p>
            <a:r>
              <a:rPr lang="en-US" sz="1000"/>
              <a:t>Common characteristics, recovery of stolen bikes</a:t>
            </a:r>
          </a:p>
        </p:txBody>
      </p:sp>
      <p:sp>
        <p:nvSpPr>
          <p:cNvPr id="31" name="TextBox 30">
            <a:extLst>
              <a:ext uri="{FF2B5EF4-FFF2-40B4-BE49-F238E27FC236}">
                <a16:creationId xmlns:a16="http://schemas.microsoft.com/office/drawing/2014/main" id="{41D58CD3-8700-6992-E421-A3513B2EDBD6}"/>
              </a:ext>
            </a:extLst>
          </p:cNvPr>
          <p:cNvSpPr txBox="1"/>
          <p:nvPr/>
        </p:nvSpPr>
        <p:spPr>
          <a:xfrm>
            <a:off x="4774655" y="5313284"/>
            <a:ext cx="1255663" cy="439609"/>
          </a:xfrm>
          <a:prstGeom prst="roundRect">
            <a:avLst>
              <a:gd name="adj" fmla="val 10149"/>
            </a:avLst>
          </a:prstGeom>
          <a:noFill/>
          <a:ln w="38100">
            <a:noFill/>
          </a:ln>
        </p:spPr>
        <p:txBody>
          <a:bodyPr wrap="square" rtlCol="0">
            <a:spAutoFit/>
          </a:bodyPr>
          <a:lstStyle/>
          <a:p>
            <a:r>
              <a:rPr lang="en-US" sz="1050"/>
              <a:t>Neighbourhood profiles</a:t>
            </a:r>
          </a:p>
        </p:txBody>
      </p:sp>
      <p:sp>
        <p:nvSpPr>
          <p:cNvPr id="3" name="TextBox 2">
            <a:extLst>
              <a:ext uri="{FF2B5EF4-FFF2-40B4-BE49-F238E27FC236}">
                <a16:creationId xmlns:a16="http://schemas.microsoft.com/office/drawing/2014/main" id="{21732683-970C-DD01-23E4-CF5CDA5E5F05}"/>
              </a:ext>
            </a:extLst>
          </p:cNvPr>
          <p:cNvSpPr txBox="1"/>
          <p:nvPr/>
        </p:nvSpPr>
        <p:spPr>
          <a:xfrm>
            <a:off x="3512620" y="2657849"/>
            <a:ext cx="1787753" cy="423327"/>
          </a:xfrm>
          <a:prstGeom prst="roundRect">
            <a:avLst>
              <a:gd name="adj" fmla="val 10149"/>
            </a:avLst>
          </a:prstGeom>
          <a:noFill/>
          <a:ln w="38100">
            <a:noFill/>
          </a:ln>
        </p:spPr>
        <p:txBody>
          <a:bodyPr wrap="square" rtlCol="0">
            <a:spAutoFit/>
          </a:bodyPr>
          <a:lstStyle/>
          <a:p>
            <a:r>
              <a:rPr lang="en-US" sz="1000"/>
              <a:t>Push/pull changes to/from repo as needed</a:t>
            </a:r>
          </a:p>
        </p:txBody>
      </p:sp>
    </p:spTree>
    <p:extLst>
      <p:ext uri="{BB962C8B-B14F-4D97-AF65-F5344CB8AC3E}">
        <p14:creationId xmlns:p14="http://schemas.microsoft.com/office/powerpoint/2010/main" val="219125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41B98B-6E41-475D-97DA-426952893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5A84C6-7CFF-4BEC-9A76-A46ABA945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E815ED-0EED-8EBE-5212-038837ABF0A8}"/>
              </a:ext>
            </a:extLst>
          </p:cNvPr>
          <p:cNvSpPr>
            <a:spLocks noGrp="1"/>
          </p:cNvSpPr>
          <p:nvPr>
            <p:ph type="title"/>
          </p:nvPr>
        </p:nvSpPr>
        <p:spPr>
          <a:xfrm>
            <a:off x="1219200" y="717283"/>
            <a:ext cx="9753600" cy="1149844"/>
          </a:xfrm>
        </p:spPr>
        <p:txBody>
          <a:bodyPr anchor="ctr">
            <a:normAutofit/>
          </a:bodyPr>
          <a:lstStyle/>
          <a:p>
            <a:pPr algn="ctr"/>
            <a:r>
              <a:rPr lang="en-US"/>
              <a:t>Analysis Methodology</a:t>
            </a:r>
          </a:p>
        </p:txBody>
      </p:sp>
      <p:graphicFrame>
        <p:nvGraphicFramePr>
          <p:cNvPr id="5" name="Content Placeholder 2">
            <a:extLst>
              <a:ext uri="{FF2B5EF4-FFF2-40B4-BE49-F238E27FC236}">
                <a16:creationId xmlns:a16="http://schemas.microsoft.com/office/drawing/2014/main" id="{81C60C0F-EBAD-F323-2B15-9EBAEC3D7AFA}"/>
              </a:ext>
            </a:extLst>
          </p:cNvPr>
          <p:cNvGraphicFramePr>
            <a:graphicFrameLocks noGrp="1"/>
          </p:cNvGraphicFramePr>
          <p:nvPr>
            <p:ph idx="1"/>
            <p:extLst>
              <p:ext uri="{D42A27DB-BD31-4B8C-83A1-F6EECF244321}">
                <p14:modId xmlns:p14="http://schemas.microsoft.com/office/powerpoint/2010/main" val="3770226311"/>
              </p:ext>
            </p:extLst>
          </p:nvPr>
        </p:nvGraphicFramePr>
        <p:xfrm>
          <a:off x="813290" y="1984248"/>
          <a:ext cx="10565421" cy="4340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381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DF955142-ED30-45FF-AC79-EA514B9B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88">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 name="Rectangle 111">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8073">
            <a:off x="4851872" y="821036"/>
            <a:ext cx="6800350" cy="5350101"/>
          </a:xfrm>
          <a:prstGeom prst="rect">
            <a:avLst/>
          </a:prstGeom>
          <a:solidFill>
            <a:srgbClr val="EFEEE9"/>
          </a:solidFill>
          <a:ln>
            <a:noFill/>
          </a:ln>
          <a:effectLst>
            <a:outerShdw blurRad="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92">
            <a:extLst>
              <a:ext uri="{FF2B5EF4-FFF2-40B4-BE49-F238E27FC236}">
                <a16:creationId xmlns:a16="http://schemas.microsoft.com/office/drawing/2014/main" id="{51627A44-C022-4773-A393-E948FE3F4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9121">
            <a:off x="4946130" y="900347"/>
            <a:ext cx="6591734" cy="5205656"/>
          </a:xfrm>
          <a:custGeom>
            <a:avLst/>
            <a:gdLst>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604718 w 6621845"/>
              <a:gd name="connsiteY15" fmla="*/ 0 h 5238511"/>
              <a:gd name="connsiteX16" fmla="*/ 3117572 w 6621845"/>
              <a:gd name="connsiteY16" fmla="*/ 0 h 5238511"/>
              <a:gd name="connsiteX17" fmla="*/ 3117572 w 6621845"/>
              <a:gd name="connsiteY17" fmla="*/ 89697 h 5238511"/>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3117572 w 6621845"/>
              <a:gd name="connsiteY15" fmla="*/ 0 h 5238511"/>
              <a:gd name="connsiteX16" fmla="*/ 3117572 w 6621845"/>
              <a:gd name="connsiteY16" fmla="*/ 89697 h 5238511"/>
              <a:gd name="connsiteX17" fmla="*/ 6597934 w 6621845"/>
              <a:gd name="connsiteY17" fmla="*/ 155744 h 5238511"/>
              <a:gd name="connsiteX0" fmla="*/ 6597934 w 6621845"/>
              <a:gd name="connsiteY0" fmla="*/ 122557 h 5205324"/>
              <a:gd name="connsiteX1" fmla="*/ 6619376 w 6621845"/>
              <a:gd name="connsiteY1" fmla="*/ 144494 h 5205324"/>
              <a:gd name="connsiteX2" fmla="*/ 6621845 w 6621845"/>
              <a:gd name="connsiteY2" fmla="*/ 162311 h 5205324"/>
              <a:gd name="connsiteX3" fmla="*/ 6601863 w 6621845"/>
              <a:gd name="connsiteY3" fmla="*/ 1168513 h 5205324"/>
              <a:gd name="connsiteX4" fmla="*/ 6601373 w 6621845"/>
              <a:gd name="connsiteY4" fmla="*/ 1193023 h 5205324"/>
              <a:gd name="connsiteX5" fmla="*/ 6601384 w 6621845"/>
              <a:gd name="connsiteY5" fmla="*/ 1193045 h 5205324"/>
              <a:gd name="connsiteX6" fmla="*/ 6521625 w 6621845"/>
              <a:gd name="connsiteY6" fmla="*/ 5169080 h 5205324"/>
              <a:gd name="connsiteX7" fmla="*/ 6483689 w 6621845"/>
              <a:gd name="connsiteY7" fmla="*/ 5205319 h 5205324"/>
              <a:gd name="connsiteX8" fmla="*/ 36351 w 6621845"/>
              <a:gd name="connsiteY8" fmla="*/ 5075985 h 5205324"/>
              <a:gd name="connsiteX9" fmla="*/ 5 w 6621845"/>
              <a:gd name="connsiteY9" fmla="*/ 5038255 h 5205324"/>
              <a:gd name="connsiteX10" fmla="*/ 1012 w 6621845"/>
              <a:gd name="connsiteY10" fmla="*/ 4988028 h 5205324"/>
              <a:gd name="connsiteX11" fmla="*/ 1011 w 6621845"/>
              <a:gd name="connsiteY11" fmla="*/ 4988025 h 5205324"/>
              <a:gd name="connsiteX12" fmla="*/ 100440 w 6621845"/>
              <a:gd name="connsiteY12" fmla="*/ 31479 h 5205324"/>
              <a:gd name="connsiteX13" fmla="*/ 122765 w 6621845"/>
              <a:gd name="connsiteY13" fmla="*/ 2 h 5205324"/>
              <a:gd name="connsiteX14" fmla="*/ 604718 w 6621845"/>
              <a:gd name="connsiteY14" fmla="*/ 9670 h 5205324"/>
              <a:gd name="connsiteX15" fmla="*/ 3117572 w 6621845"/>
              <a:gd name="connsiteY15" fmla="*/ 56510 h 5205324"/>
              <a:gd name="connsiteX16" fmla="*/ 6597934 w 6621845"/>
              <a:gd name="connsiteY16" fmla="*/ 122557 h 5205324"/>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1012 w 6621845"/>
              <a:gd name="connsiteY10" fmla="*/ 4988027 h 5205323"/>
              <a:gd name="connsiteX11" fmla="*/ 1011 w 6621845"/>
              <a:gd name="connsiteY11" fmla="*/ 4988024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1012 w 6621845"/>
              <a:gd name="connsiteY10" fmla="*/ 4988027 h 5205323"/>
              <a:gd name="connsiteX11" fmla="*/ 44388 w 6621845"/>
              <a:gd name="connsiteY11" fmla="*/ 4882987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30143 w 6621845"/>
              <a:gd name="connsiteY10" fmla="*/ 4946661 h 5205323"/>
              <a:gd name="connsiteX11" fmla="*/ 44388 w 6621845"/>
              <a:gd name="connsiteY11" fmla="*/ 4882987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7041537 w 7065448"/>
              <a:gd name="connsiteY0" fmla="*/ 122556 h 5205323"/>
              <a:gd name="connsiteX1" fmla="*/ 7062979 w 7065448"/>
              <a:gd name="connsiteY1" fmla="*/ 144493 h 5205323"/>
              <a:gd name="connsiteX2" fmla="*/ 7065448 w 7065448"/>
              <a:gd name="connsiteY2" fmla="*/ 162310 h 5205323"/>
              <a:gd name="connsiteX3" fmla="*/ 7045466 w 7065448"/>
              <a:gd name="connsiteY3" fmla="*/ 1168512 h 5205323"/>
              <a:gd name="connsiteX4" fmla="*/ 7044976 w 7065448"/>
              <a:gd name="connsiteY4" fmla="*/ 1193022 h 5205323"/>
              <a:gd name="connsiteX5" fmla="*/ 7044987 w 7065448"/>
              <a:gd name="connsiteY5" fmla="*/ 1193044 h 5205323"/>
              <a:gd name="connsiteX6" fmla="*/ 6965228 w 7065448"/>
              <a:gd name="connsiteY6" fmla="*/ 5169079 h 5205323"/>
              <a:gd name="connsiteX7" fmla="*/ 6927292 w 7065448"/>
              <a:gd name="connsiteY7" fmla="*/ 5205318 h 5205323"/>
              <a:gd name="connsiteX8" fmla="*/ 479954 w 7065448"/>
              <a:gd name="connsiteY8" fmla="*/ 5075984 h 5205323"/>
              <a:gd name="connsiteX9" fmla="*/ 473746 w 7065448"/>
              <a:gd name="connsiteY9" fmla="*/ 4946661 h 5205323"/>
              <a:gd name="connsiteX10" fmla="*/ 487991 w 7065448"/>
              <a:gd name="connsiteY10" fmla="*/ 4882987 h 5205323"/>
              <a:gd name="connsiteX11" fmla="*/ 571753 w 7065448"/>
              <a:gd name="connsiteY11" fmla="*/ 113570 h 5205323"/>
              <a:gd name="connsiteX12" fmla="*/ 566368 w 7065448"/>
              <a:gd name="connsiteY12" fmla="*/ 1 h 5205323"/>
              <a:gd name="connsiteX13" fmla="*/ 1048321 w 7065448"/>
              <a:gd name="connsiteY13" fmla="*/ 9669 h 5205323"/>
              <a:gd name="connsiteX14" fmla="*/ 3561175 w 7065448"/>
              <a:gd name="connsiteY14" fmla="*/ 56509 h 5205323"/>
              <a:gd name="connsiteX15" fmla="*/ 7041537 w 7065448"/>
              <a:gd name="connsiteY15" fmla="*/ 122556 h 5205323"/>
              <a:gd name="connsiteX0" fmla="*/ 6584362 w 6608273"/>
              <a:gd name="connsiteY0" fmla="*/ 122556 h 5205323"/>
              <a:gd name="connsiteX1" fmla="*/ 6605804 w 6608273"/>
              <a:gd name="connsiteY1" fmla="*/ 144493 h 5205323"/>
              <a:gd name="connsiteX2" fmla="*/ 6608273 w 6608273"/>
              <a:gd name="connsiteY2" fmla="*/ 162310 h 5205323"/>
              <a:gd name="connsiteX3" fmla="*/ 6588291 w 6608273"/>
              <a:gd name="connsiteY3" fmla="*/ 1168512 h 5205323"/>
              <a:gd name="connsiteX4" fmla="*/ 6587801 w 6608273"/>
              <a:gd name="connsiteY4" fmla="*/ 1193022 h 5205323"/>
              <a:gd name="connsiteX5" fmla="*/ 6587812 w 6608273"/>
              <a:gd name="connsiteY5" fmla="*/ 1193044 h 5205323"/>
              <a:gd name="connsiteX6" fmla="*/ 6508053 w 6608273"/>
              <a:gd name="connsiteY6" fmla="*/ 5169079 h 5205323"/>
              <a:gd name="connsiteX7" fmla="*/ 6470117 w 6608273"/>
              <a:gd name="connsiteY7" fmla="*/ 5205318 h 5205323"/>
              <a:gd name="connsiteX8" fmla="*/ 22779 w 6608273"/>
              <a:gd name="connsiteY8" fmla="*/ 5075984 h 5205323"/>
              <a:gd name="connsiteX9" fmla="*/ 16571 w 6608273"/>
              <a:gd name="connsiteY9" fmla="*/ 4946661 h 5205323"/>
              <a:gd name="connsiteX10" fmla="*/ 30816 w 6608273"/>
              <a:gd name="connsiteY10" fmla="*/ 4882987 h 5205323"/>
              <a:gd name="connsiteX11" fmla="*/ 114578 w 6608273"/>
              <a:gd name="connsiteY11" fmla="*/ 113570 h 5205323"/>
              <a:gd name="connsiteX12" fmla="*/ 109193 w 6608273"/>
              <a:gd name="connsiteY12" fmla="*/ 1 h 5205323"/>
              <a:gd name="connsiteX13" fmla="*/ 591146 w 6608273"/>
              <a:gd name="connsiteY13" fmla="*/ 9669 h 5205323"/>
              <a:gd name="connsiteX14" fmla="*/ 3104000 w 6608273"/>
              <a:gd name="connsiteY14" fmla="*/ 56509 h 5205323"/>
              <a:gd name="connsiteX15" fmla="*/ 6584362 w 6608273"/>
              <a:gd name="connsiteY15" fmla="*/ 122556 h 5205323"/>
              <a:gd name="connsiteX0" fmla="*/ 6584392 w 6608303"/>
              <a:gd name="connsiteY0" fmla="*/ 122556 h 5205323"/>
              <a:gd name="connsiteX1" fmla="*/ 6605834 w 6608303"/>
              <a:gd name="connsiteY1" fmla="*/ 144493 h 5205323"/>
              <a:gd name="connsiteX2" fmla="*/ 6608303 w 6608303"/>
              <a:gd name="connsiteY2" fmla="*/ 162310 h 5205323"/>
              <a:gd name="connsiteX3" fmla="*/ 6588321 w 6608303"/>
              <a:gd name="connsiteY3" fmla="*/ 1168512 h 5205323"/>
              <a:gd name="connsiteX4" fmla="*/ 6587831 w 6608303"/>
              <a:gd name="connsiteY4" fmla="*/ 1193022 h 5205323"/>
              <a:gd name="connsiteX5" fmla="*/ 6587842 w 6608303"/>
              <a:gd name="connsiteY5" fmla="*/ 1193044 h 5205323"/>
              <a:gd name="connsiteX6" fmla="*/ 6508083 w 6608303"/>
              <a:gd name="connsiteY6" fmla="*/ 5169079 h 5205323"/>
              <a:gd name="connsiteX7" fmla="*/ 6470147 w 6608303"/>
              <a:gd name="connsiteY7" fmla="*/ 5205318 h 5205323"/>
              <a:gd name="connsiteX8" fmla="*/ 22809 w 6608303"/>
              <a:gd name="connsiteY8" fmla="*/ 5075984 h 5205323"/>
              <a:gd name="connsiteX9" fmla="*/ 16601 w 6608303"/>
              <a:gd name="connsiteY9" fmla="*/ 4946661 h 5205323"/>
              <a:gd name="connsiteX10" fmla="*/ 30846 w 6608303"/>
              <a:gd name="connsiteY10" fmla="*/ 4882987 h 5205323"/>
              <a:gd name="connsiteX11" fmla="*/ 114608 w 6608303"/>
              <a:gd name="connsiteY11" fmla="*/ 113570 h 5205323"/>
              <a:gd name="connsiteX12" fmla="*/ 109223 w 6608303"/>
              <a:gd name="connsiteY12" fmla="*/ 1 h 5205323"/>
              <a:gd name="connsiteX13" fmla="*/ 591176 w 6608303"/>
              <a:gd name="connsiteY13" fmla="*/ 9669 h 5205323"/>
              <a:gd name="connsiteX14" fmla="*/ 3104030 w 6608303"/>
              <a:gd name="connsiteY14" fmla="*/ 56509 h 5205323"/>
              <a:gd name="connsiteX15" fmla="*/ 6584392 w 6608303"/>
              <a:gd name="connsiteY15" fmla="*/ 122556 h 5205323"/>
              <a:gd name="connsiteX0" fmla="*/ 6584393 w 6608304"/>
              <a:gd name="connsiteY0" fmla="*/ 122556 h 5205323"/>
              <a:gd name="connsiteX1" fmla="*/ 6605835 w 6608304"/>
              <a:gd name="connsiteY1" fmla="*/ 144493 h 5205323"/>
              <a:gd name="connsiteX2" fmla="*/ 6608304 w 6608304"/>
              <a:gd name="connsiteY2" fmla="*/ 162310 h 5205323"/>
              <a:gd name="connsiteX3" fmla="*/ 6588322 w 6608304"/>
              <a:gd name="connsiteY3" fmla="*/ 1168512 h 5205323"/>
              <a:gd name="connsiteX4" fmla="*/ 6587832 w 6608304"/>
              <a:gd name="connsiteY4" fmla="*/ 1193022 h 5205323"/>
              <a:gd name="connsiteX5" fmla="*/ 6587843 w 6608304"/>
              <a:gd name="connsiteY5" fmla="*/ 1193044 h 5205323"/>
              <a:gd name="connsiteX6" fmla="*/ 6508084 w 6608304"/>
              <a:gd name="connsiteY6" fmla="*/ 5169079 h 5205323"/>
              <a:gd name="connsiteX7" fmla="*/ 6470148 w 6608304"/>
              <a:gd name="connsiteY7" fmla="*/ 5205318 h 5205323"/>
              <a:gd name="connsiteX8" fmla="*/ 22810 w 6608304"/>
              <a:gd name="connsiteY8" fmla="*/ 5075984 h 5205323"/>
              <a:gd name="connsiteX9" fmla="*/ 16602 w 6608304"/>
              <a:gd name="connsiteY9" fmla="*/ 4946661 h 5205323"/>
              <a:gd name="connsiteX10" fmla="*/ 30847 w 6608304"/>
              <a:gd name="connsiteY10" fmla="*/ 4882987 h 5205323"/>
              <a:gd name="connsiteX11" fmla="*/ 114609 w 6608304"/>
              <a:gd name="connsiteY11" fmla="*/ 113570 h 5205323"/>
              <a:gd name="connsiteX12" fmla="*/ 109224 w 6608304"/>
              <a:gd name="connsiteY12" fmla="*/ 1 h 5205323"/>
              <a:gd name="connsiteX13" fmla="*/ 591177 w 6608304"/>
              <a:gd name="connsiteY13" fmla="*/ 9669 h 5205323"/>
              <a:gd name="connsiteX14" fmla="*/ 3104031 w 6608304"/>
              <a:gd name="connsiteY14" fmla="*/ 56509 h 5205323"/>
              <a:gd name="connsiteX15" fmla="*/ 6584393 w 6608304"/>
              <a:gd name="connsiteY15" fmla="*/ 122556 h 5205323"/>
              <a:gd name="connsiteX0" fmla="*/ 6567823 w 6937884"/>
              <a:gd name="connsiteY0" fmla="*/ 122556 h 5210213"/>
              <a:gd name="connsiteX1" fmla="*/ 6589265 w 6937884"/>
              <a:gd name="connsiteY1" fmla="*/ 144493 h 5210213"/>
              <a:gd name="connsiteX2" fmla="*/ 6591734 w 6937884"/>
              <a:gd name="connsiteY2" fmla="*/ 162310 h 5210213"/>
              <a:gd name="connsiteX3" fmla="*/ 6571752 w 6937884"/>
              <a:gd name="connsiteY3" fmla="*/ 1168512 h 5210213"/>
              <a:gd name="connsiteX4" fmla="*/ 6571262 w 6937884"/>
              <a:gd name="connsiteY4" fmla="*/ 1193022 h 5210213"/>
              <a:gd name="connsiteX5" fmla="*/ 6571273 w 6937884"/>
              <a:gd name="connsiteY5" fmla="*/ 1193044 h 5210213"/>
              <a:gd name="connsiteX6" fmla="*/ 6491514 w 6937884"/>
              <a:gd name="connsiteY6" fmla="*/ 5169079 h 5210213"/>
              <a:gd name="connsiteX7" fmla="*/ 6453578 w 6937884"/>
              <a:gd name="connsiteY7" fmla="*/ 5205318 h 5210213"/>
              <a:gd name="connsiteX8" fmla="*/ 87448 w 6937884"/>
              <a:gd name="connsiteY8" fmla="*/ 5064339 h 5210213"/>
              <a:gd name="connsiteX9" fmla="*/ 32 w 6937884"/>
              <a:gd name="connsiteY9" fmla="*/ 4946661 h 5210213"/>
              <a:gd name="connsiteX10" fmla="*/ 14277 w 6937884"/>
              <a:gd name="connsiteY10" fmla="*/ 4882987 h 5210213"/>
              <a:gd name="connsiteX11" fmla="*/ 98039 w 6937884"/>
              <a:gd name="connsiteY11" fmla="*/ 113570 h 5210213"/>
              <a:gd name="connsiteX12" fmla="*/ 92654 w 6937884"/>
              <a:gd name="connsiteY12" fmla="*/ 1 h 5210213"/>
              <a:gd name="connsiteX13" fmla="*/ 574607 w 6937884"/>
              <a:gd name="connsiteY13" fmla="*/ 9669 h 5210213"/>
              <a:gd name="connsiteX14" fmla="*/ 3087461 w 6937884"/>
              <a:gd name="connsiteY14" fmla="*/ 56509 h 5210213"/>
              <a:gd name="connsiteX15" fmla="*/ 6567823 w 6937884"/>
              <a:gd name="connsiteY15" fmla="*/ 122556 h 5210213"/>
              <a:gd name="connsiteX0" fmla="*/ 6567823 w 6591734"/>
              <a:gd name="connsiteY0" fmla="*/ 122556 h 5207389"/>
              <a:gd name="connsiteX1" fmla="*/ 6589265 w 6591734"/>
              <a:gd name="connsiteY1" fmla="*/ 144493 h 5207389"/>
              <a:gd name="connsiteX2" fmla="*/ 6591734 w 6591734"/>
              <a:gd name="connsiteY2" fmla="*/ 162310 h 5207389"/>
              <a:gd name="connsiteX3" fmla="*/ 6571752 w 6591734"/>
              <a:gd name="connsiteY3" fmla="*/ 1168512 h 5207389"/>
              <a:gd name="connsiteX4" fmla="*/ 6571262 w 6591734"/>
              <a:gd name="connsiteY4" fmla="*/ 1193022 h 5207389"/>
              <a:gd name="connsiteX5" fmla="*/ 6571273 w 6591734"/>
              <a:gd name="connsiteY5" fmla="*/ 1193044 h 5207389"/>
              <a:gd name="connsiteX6" fmla="*/ 6491514 w 6591734"/>
              <a:gd name="connsiteY6" fmla="*/ 5169079 h 5207389"/>
              <a:gd name="connsiteX7" fmla="*/ 6453578 w 6591734"/>
              <a:gd name="connsiteY7" fmla="*/ 5205318 h 5207389"/>
              <a:gd name="connsiteX8" fmla="*/ 87448 w 6591734"/>
              <a:gd name="connsiteY8" fmla="*/ 5064339 h 5207389"/>
              <a:gd name="connsiteX9" fmla="*/ 32 w 6591734"/>
              <a:gd name="connsiteY9" fmla="*/ 4946661 h 5207389"/>
              <a:gd name="connsiteX10" fmla="*/ 14277 w 6591734"/>
              <a:gd name="connsiteY10" fmla="*/ 4882987 h 5207389"/>
              <a:gd name="connsiteX11" fmla="*/ 98039 w 6591734"/>
              <a:gd name="connsiteY11" fmla="*/ 113570 h 5207389"/>
              <a:gd name="connsiteX12" fmla="*/ 92654 w 6591734"/>
              <a:gd name="connsiteY12" fmla="*/ 1 h 5207389"/>
              <a:gd name="connsiteX13" fmla="*/ 574607 w 6591734"/>
              <a:gd name="connsiteY13" fmla="*/ 9669 h 5207389"/>
              <a:gd name="connsiteX14" fmla="*/ 3087461 w 6591734"/>
              <a:gd name="connsiteY14" fmla="*/ 56509 h 5207389"/>
              <a:gd name="connsiteX15" fmla="*/ 6567823 w 6591734"/>
              <a:gd name="connsiteY15" fmla="*/ 122556 h 5207389"/>
              <a:gd name="connsiteX0" fmla="*/ 6567823 w 6591734"/>
              <a:gd name="connsiteY0" fmla="*/ 122556 h 5205656"/>
              <a:gd name="connsiteX1" fmla="*/ 6589265 w 6591734"/>
              <a:gd name="connsiteY1" fmla="*/ 144493 h 5205656"/>
              <a:gd name="connsiteX2" fmla="*/ 6591734 w 6591734"/>
              <a:gd name="connsiteY2" fmla="*/ 162310 h 5205656"/>
              <a:gd name="connsiteX3" fmla="*/ 6571752 w 6591734"/>
              <a:gd name="connsiteY3" fmla="*/ 1168512 h 5205656"/>
              <a:gd name="connsiteX4" fmla="*/ 6571262 w 6591734"/>
              <a:gd name="connsiteY4" fmla="*/ 1193022 h 5205656"/>
              <a:gd name="connsiteX5" fmla="*/ 6571273 w 6591734"/>
              <a:gd name="connsiteY5" fmla="*/ 1193044 h 5205656"/>
              <a:gd name="connsiteX6" fmla="*/ 6491514 w 6591734"/>
              <a:gd name="connsiteY6" fmla="*/ 5169079 h 5205656"/>
              <a:gd name="connsiteX7" fmla="*/ 6453578 w 6591734"/>
              <a:gd name="connsiteY7" fmla="*/ 5205318 h 5205656"/>
              <a:gd name="connsiteX8" fmla="*/ 87448 w 6591734"/>
              <a:gd name="connsiteY8" fmla="*/ 5064339 h 5205656"/>
              <a:gd name="connsiteX9" fmla="*/ 32 w 6591734"/>
              <a:gd name="connsiteY9" fmla="*/ 4946661 h 5205656"/>
              <a:gd name="connsiteX10" fmla="*/ 14277 w 6591734"/>
              <a:gd name="connsiteY10" fmla="*/ 4882987 h 5205656"/>
              <a:gd name="connsiteX11" fmla="*/ 98039 w 6591734"/>
              <a:gd name="connsiteY11" fmla="*/ 113570 h 5205656"/>
              <a:gd name="connsiteX12" fmla="*/ 92654 w 6591734"/>
              <a:gd name="connsiteY12" fmla="*/ 1 h 5205656"/>
              <a:gd name="connsiteX13" fmla="*/ 574607 w 6591734"/>
              <a:gd name="connsiteY13" fmla="*/ 9669 h 5205656"/>
              <a:gd name="connsiteX14" fmla="*/ 3087461 w 6591734"/>
              <a:gd name="connsiteY14" fmla="*/ 56509 h 5205656"/>
              <a:gd name="connsiteX15" fmla="*/ 6567823 w 6591734"/>
              <a:gd name="connsiteY15" fmla="*/ 122556 h 5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91734" h="5205656">
                <a:moveTo>
                  <a:pt x="6567823" y="122556"/>
                </a:moveTo>
                <a:cubicBezTo>
                  <a:pt x="6580239" y="129975"/>
                  <a:pt x="6582222" y="131985"/>
                  <a:pt x="6589265" y="144493"/>
                </a:cubicBezTo>
                <a:lnTo>
                  <a:pt x="6591734" y="162310"/>
                </a:lnTo>
                <a:cubicBezTo>
                  <a:pt x="6587703" y="369196"/>
                  <a:pt x="6580519" y="730319"/>
                  <a:pt x="6571752" y="1168512"/>
                </a:cubicBezTo>
                <a:cubicBezTo>
                  <a:pt x="6571589" y="1176682"/>
                  <a:pt x="6571425" y="1184852"/>
                  <a:pt x="6571262" y="1193022"/>
                </a:cubicBezTo>
                <a:cubicBezTo>
                  <a:pt x="6571266" y="1193029"/>
                  <a:pt x="6571269" y="1193037"/>
                  <a:pt x="6571273" y="1193044"/>
                </a:cubicBezTo>
                <a:lnTo>
                  <a:pt x="6491514" y="5169079"/>
                </a:lnTo>
                <a:cubicBezTo>
                  <a:pt x="6491046" y="5189483"/>
                  <a:pt x="6510894" y="5208439"/>
                  <a:pt x="6453578" y="5205318"/>
                </a:cubicBezTo>
                <a:cubicBezTo>
                  <a:pt x="5108322" y="5132065"/>
                  <a:pt x="2209491" y="5111332"/>
                  <a:pt x="87448" y="5064339"/>
                </a:cubicBezTo>
                <a:cubicBezTo>
                  <a:pt x="40819" y="5064158"/>
                  <a:pt x="-1307" y="4978827"/>
                  <a:pt x="32" y="4946661"/>
                </a:cubicBezTo>
                <a:cubicBezTo>
                  <a:pt x="32" y="4946660"/>
                  <a:pt x="14277" y="4882988"/>
                  <a:pt x="14277" y="4882987"/>
                </a:cubicBezTo>
                <a:lnTo>
                  <a:pt x="98039" y="113570"/>
                </a:lnTo>
                <a:cubicBezTo>
                  <a:pt x="98461" y="95952"/>
                  <a:pt x="80714" y="-192"/>
                  <a:pt x="92654" y="1"/>
                </a:cubicBezTo>
                <a:lnTo>
                  <a:pt x="574607" y="9669"/>
                </a:lnTo>
                <a:lnTo>
                  <a:pt x="3087461" y="56509"/>
                </a:lnTo>
                <a:lnTo>
                  <a:pt x="6567823" y="1225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6" name="Picture 55" descr="A screenshot of a computer program&#10;&#10;Description automatically generated">
            <a:extLst>
              <a:ext uri="{FF2B5EF4-FFF2-40B4-BE49-F238E27FC236}">
                <a16:creationId xmlns:a16="http://schemas.microsoft.com/office/drawing/2014/main" id="{6D87DF4C-B4E8-2980-27C7-E29FCE2EA344}"/>
              </a:ext>
            </a:extLst>
          </p:cNvPr>
          <p:cNvPicPr>
            <a:picLocks noChangeAspect="1"/>
          </p:cNvPicPr>
          <p:nvPr/>
        </p:nvPicPr>
        <p:blipFill>
          <a:blip r:embed="rId4"/>
          <a:stretch>
            <a:fillRect/>
          </a:stretch>
        </p:blipFill>
        <p:spPr>
          <a:xfrm rot="21750339">
            <a:off x="5129482" y="1341515"/>
            <a:ext cx="6245132" cy="4309140"/>
          </a:xfrm>
          <a:prstGeom prst="rect">
            <a:avLst/>
          </a:prstGeom>
        </p:spPr>
      </p:pic>
      <p:sp>
        <p:nvSpPr>
          <p:cNvPr id="2" name="Title 1">
            <a:extLst>
              <a:ext uri="{FF2B5EF4-FFF2-40B4-BE49-F238E27FC236}">
                <a16:creationId xmlns:a16="http://schemas.microsoft.com/office/drawing/2014/main" id="{59677CB6-31EC-CC92-531C-80D66721C8FF}"/>
              </a:ext>
            </a:extLst>
          </p:cNvPr>
          <p:cNvSpPr>
            <a:spLocks noGrp="1"/>
          </p:cNvSpPr>
          <p:nvPr>
            <p:ph type="title"/>
          </p:nvPr>
        </p:nvSpPr>
        <p:spPr>
          <a:xfrm>
            <a:off x="685800" y="713364"/>
            <a:ext cx="5192486" cy="1713651"/>
          </a:xfrm>
        </p:spPr>
        <p:txBody>
          <a:bodyPr anchor="ctr">
            <a:normAutofit/>
          </a:bodyPr>
          <a:lstStyle/>
          <a:p>
            <a:r>
              <a:rPr lang="en-US"/>
              <a:t>Key Findings</a:t>
            </a:r>
          </a:p>
        </p:txBody>
      </p:sp>
      <p:graphicFrame>
        <p:nvGraphicFramePr>
          <p:cNvPr id="6" name="Content Placeholder 5">
            <a:extLst>
              <a:ext uri="{FF2B5EF4-FFF2-40B4-BE49-F238E27FC236}">
                <a16:creationId xmlns:a16="http://schemas.microsoft.com/office/drawing/2014/main" id="{71596103-63D9-6426-BADA-DC7F118CE423}"/>
              </a:ext>
            </a:extLst>
          </p:cNvPr>
          <p:cNvGraphicFramePr>
            <a:graphicFrameLocks noGrp="1"/>
          </p:cNvGraphicFramePr>
          <p:nvPr>
            <p:ph idx="1"/>
            <p:extLst>
              <p:ext uri="{D42A27DB-BD31-4B8C-83A1-F6EECF244321}">
                <p14:modId xmlns:p14="http://schemas.microsoft.com/office/powerpoint/2010/main" val="1288238988"/>
              </p:ext>
            </p:extLst>
          </p:nvPr>
        </p:nvGraphicFramePr>
        <p:xfrm>
          <a:off x="685800" y="2820255"/>
          <a:ext cx="3626294" cy="35043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7133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fterhour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otalTime>0</TotalTime>
  <Words>1149</Words>
  <Application>Microsoft Office PowerPoint</Application>
  <PresentationFormat>Widescreen</PresentationFormat>
  <Paragraphs>124</Paragraphs>
  <Slides>22</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Consolas</vt:lpstr>
      <vt:lpstr>Franklin Gothic Heavy</vt:lpstr>
      <vt:lpstr>AfterhoursVTI</vt:lpstr>
      <vt:lpstr>Pedaling Against Theft: An Analysis of Bicycle Theft in the City of Toronto</vt:lpstr>
      <vt:lpstr>Quick Fact</vt:lpstr>
      <vt:lpstr>Why do we Need to Pay Attention to Bike Theft?</vt:lpstr>
      <vt:lpstr>Why do Bike Thefts Occur?</vt:lpstr>
      <vt:lpstr>Personal Experience</vt:lpstr>
      <vt:lpstr>Data Overview</vt:lpstr>
      <vt:lpstr>Data Processing Flowchart</vt:lpstr>
      <vt:lpstr>Analysis Methodology</vt:lpstr>
      <vt:lpstr>Key Findings</vt:lpstr>
      <vt:lpstr>Visualizing Seasonal Trends in Bike Theft Incidents</vt:lpstr>
      <vt:lpstr>"Where Are Bikes Most Frequently Stolen?"</vt:lpstr>
      <vt:lpstr>Bike Theft Hotspots in Toronto: Analyzing Neighborhood Vulnerabilities</vt:lpstr>
      <vt:lpstr>Impact of Homeless Shelters on Neighborhood Safety</vt:lpstr>
      <vt:lpstr>Analyzing the Correlation Between Budget Allocation and Bike Theft Counts</vt:lpstr>
      <vt:lpstr>Recovery of Stolen Bikes: A Significant Challenge</vt:lpstr>
      <vt:lpstr>Recommendations</vt:lpstr>
      <vt:lpstr>Enhanced Security in Hotspots</vt:lpstr>
      <vt:lpstr>Registration and Tracking</vt:lpstr>
      <vt:lpstr>Policy and Legal Framework Enhancement</vt:lpstr>
      <vt:lpstr>Conclusion</vt:lpstr>
      <vt:lpstr>Thank You for Listening!</vt:lpstr>
      <vt:lpstr>References</vt:lpstr>
    </vt:vector>
  </TitlesOfParts>
  <Company>University of Toronto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Pedaling Against Theft: An Analysis of Bicycle Theft in Toronto</dc:title>
  <dc:subject>CME538 Introduction to Data Science</dc:subject>
  <dc:creator>Nick Tan; Shital Ahmed; Jason Lee; Liam Ma</dc:creator>
  <dc:description>Team Data Science Project!</dc:description>
  <cp:lastModifiedBy>Liam Ma</cp:lastModifiedBy>
  <cp:revision>2</cp:revision>
  <dcterms:created xsi:type="dcterms:W3CDTF">2024-10-27T03:16:15Z</dcterms:created>
  <dcterms:modified xsi:type="dcterms:W3CDTF">2024-12-04T16:12:49Z</dcterms:modified>
</cp:coreProperties>
</file>